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41" y="4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A6324-B856-448C-94BA-B3F10332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EFFE5-7791-4468-90A6-5C6E208D1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A7727-81F7-4C42-8C0F-E27914E3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DBF9-A5B7-428D-BB34-E250F67B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12C1F-A003-47E1-BFF6-3C0DB768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8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2058-A984-479E-8F6E-F4982F9A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CCE62-1F44-4726-9D9F-8BFD8A093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1FBFF-3816-4EF5-8E27-891E46D5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AEDD9-C3C9-4D6D-81A2-2DFC199D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99D3-01D8-4831-8BA4-C8F57B59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6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B9132-5994-4E59-919F-3E7DDFCC5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1ABF5-35D2-47BE-A64D-097129C55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E0F9-2135-4793-8791-BA0755E1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94ECD-3223-4402-B7C6-67724CC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2222-578F-40EF-A8C9-1E6EE7FA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0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202AE-7EB4-49D1-8B38-C679F549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1186A-B0CD-4E5A-80C4-DF3A54653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2D4A-EFF2-4664-90A6-55FC69B03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6646-1C1B-4F85-BC1C-32DA591CC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B0594-D32D-4759-8E31-089C6581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6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0DFE-A4D9-4467-98B8-E99A7BA6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B037D-45B4-47FF-99E1-A6C641BCA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CC0A-08A4-4853-AFB6-6377A719A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D739-FCA4-440F-B8A9-D5AF44D7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8B081-0007-42CE-9EDC-CBD0EE4D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6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2132-55D3-4A4C-8371-40E8631C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5BF9-1B71-46A2-9E3F-DA144EF62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0B198-98DB-41EB-9E3F-344556EE1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16653-2D19-428A-8F54-F077FA2F1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1DA5-A2F1-41C2-81B1-5D762D9D9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3670C-0F37-4001-8AAF-AF3F1875A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5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0EC9-CD4E-4CB3-B4F9-719C4DCC3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24470-1511-47DC-9F6B-2BC5BBD9F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BF8CA-EAEB-4391-90AF-C17DC0830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CCBCF2-200C-4C3C-BC1B-6CF16F025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50D4D9-EF25-470B-A0F6-514039A67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8BA0E-A1EF-4CCE-A660-562028E0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A44C98-A747-4FE5-879A-9F61C7FE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4DCFF4-463B-41CF-B82A-835801B6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1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A82CB-60A9-4DC3-AC5B-5A72583C9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F76E4-29E7-4231-9FB6-66EB16320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35252-51A7-413D-AEB2-3F8E45C3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2424D-7D11-4097-80CB-29260C7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8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11185F-DCF5-4A7C-8629-9DB54710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873AEA-2C9A-4A6C-8FBD-C660F4B3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8041E-7C3D-4F41-9D8A-4CA3B9D5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9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C1B5-055A-471D-8275-203C67E92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65375-3137-4842-A6DA-59DE3EE1A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73647-3FCA-4BD7-BC7D-8C8450FE5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B0746-9F6A-4A80-B560-546A2C897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2E571-EA38-4C57-936A-BF348525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40FDE-AF89-4D9F-835F-05E96778D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A197-748E-4BBE-99D1-281EB680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2E633-5231-4DBB-81EC-34BBEF8D6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166EE-A23A-4AE2-AFF0-D0B3B386F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81FC1-243E-4110-BFD2-6C3387BC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5BDB5-8CCA-4AFC-8065-06B0CE43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E6B3B-8130-405B-B250-8AE99A2C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3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9E2A3-F2E9-4B4B-9959-EE9A20E7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5AAE6-AA7B-4EAF-AA69-7D3906023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AACE-ADD6-4C7F-98C0-5DB80872D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ADBB3-4B8A-4684-BAA2-38569606F2A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EBF75-00CC-4963-824F-6506ED81C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F8AE-AFAD-4C30-82A8-449E3DBC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98656-B915-45D5-AF51-1BF3B73E8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BCB6276-2728-46FB-9847-0B11212A4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6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3139467-5544-41C4-9B8A-C86C9689A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E9F385F-B15C-4842-BB4D-9F6F56D6C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0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8AD9258-A561-4635-B184-FF2F78C2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FEED137-A468-4B28-894A-966C27026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4D68C0-BF89-4D6F-9FA5-3ECF263BF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9CFBB45-E53B-4D38-806A-41A96B23B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4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36FF8-C8C6-4DB2-9322-5DFE03FC5E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3005F-107C-47B3-8AD4-A21ADA487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601427C-0E5A-4CFC-A4D8-232AF707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471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Hans</dc:creator>
  <cp:lastModifiedBy>Galen Hans</cp:lastModifiedBy>
  <cp:revision>15</cp:revision>
  <dcterms:created xsi:type="dcterms:W3CDTF">2022-03-21T23:48:48Z</dcterms:created>
  <dcterms:modified xsi:type="dcterms:W3CDTF">2022-03-22T21:47:48Z</dcterms:modified>
</cp:coreProperties>
</file>