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4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8001-A41E-45AE-8A31-0398A4623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D25E6-56C2-40DB-8FF2-F693464A0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2440E-9214-46F2-A12F-C610339A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C5B21-D4AD-4126-B59A-3CE4C6D5A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F5D19-CBA5-4277-85AC-8A858992E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6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EA6C-7FF7-4578-8965-02772994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AA22F-CC1F-40B6-BC4E-C73CD743B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5D41D-D35E-44BB-89C9-80BE63F82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F40F7-C35B-4A33-83BE-735EC1A5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88414-DD31-4379-A34B-B8A1388A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4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A2781E-E294-4E63-A6FF-2F6C33CA1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F72056-8B41-42C6-B75F-BB380F951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9AC09-DEDF-4689-989A-2BAAB302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9E9B2-2F79-4FB0-BA8C-F547214F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878EE-8705-47AF-8DB7-5E4B45F2E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3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B15F4-B1E0-46DB-8D6B-7070C8EB0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78F91-1EB7-4103-A857-E6393E8A1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36A3-7AC2-4454-86B0-2A1735124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425C4-AFE5-4055-BB44-4431A3B0F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0DC88-386A-4912-B114-400633012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6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B0EE9-0F26-4DFC-84C6-3084FDD2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77DE4-A022-4480-BC11-ED20F168B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8CBF-74D0-437E-AA00-334E2511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E6BED-F96E-4524-AB83-F7B3E6CD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0EC43-F97F-4A82-905E-624443BFC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7077D-D5B5-4FB4-9650-4AB2B133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0ABE3-A698-4DEE-A38A-F09BC6F33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BE6FF-09AE-47D6-B536-B3003D158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BDCA1-4CC8-4FEC-B92C-86F7C752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19818-F83F-4BBA-8AE3-B8F0DF737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901CD-94DD-40AF-95D9-512DC465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5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ED35F-25DB-46D6-8AC3-440E1BD41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0BB5B-53ED-4199-AAF5-F0BE88FAC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246ED8-ADDF-4200-B31F-7B688BA6B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2807C6-CD17-435A-AB46-FA0D76268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733E7-478A-4116-977C-A4E07C7D9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8F6EF5-2EA0-4751-AF28-FD5B5755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2D9D41-CFCC-4420-9756-43F35E18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49E882-4B5E-43AF-95A2-4B0EB11D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5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6E04D-9F68-4B33-94B4-E1F3E7509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D4171-559F-4CCE-A3D6-113905CD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DD712-15BF-482C-A606-D1BA0535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11F68-7755-43F9-B043-7BA60F09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1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524D34-34A3-4D6C-B681-B70694D3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8FFAB-0CFC-4DE0-905D-3A353309F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F4A60-BD33-4BD0-8123-0CC36359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9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8167A-F21F-47A0-9EC4-41987D950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14A9E-2EB5-4F2B-A58D-F43D3A746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F3E869-9F4F-4EC1-B6D2-248940658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24F58-8BF7-452C-8272-89E0A7997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75536-1717-4D19-A91D-AC56D9C0C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AE274-BDDB-48C1-9F50-65F302B4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34EA2-211D-4DFA-B1AD-C930C115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D7E596-0DF3-496C-AA1B-DC9223DA33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8E8AA-3F07-4028-80C8-2E4740D67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4EBEB-7517-45E1-AB07-0470E6202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AC66D-D237-4848-AEB0-D01B1F20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57479-72E1-4C7D-9BB0-CF30E75A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9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B9870-1B51-4EF2-B008-501D8E4B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629DB-A196-430F-8E90-90D2794D2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0C2C2-5946-485D-ADCB-E62F8FCB03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6B7A2-8617-4A55-B76B-AC99BA3152A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DCC2-6466-42A2-87A4-71DF0A9B5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1DDB-5AC4-430A-8947-AD06797A3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9B150-A9F7-4164-A2FF-9307B6DF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8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37BB6BF-1AA9-408F-B0C0-48518902A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01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BBED466-44C7-4FEE-8494-8CDF8B082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59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1F194F-548E-4206-B5E7-99BF164A6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53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F9C39534-107D-4D55-8917-28E22A4D0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19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C67F77ED-096C-4403-B1D9-BFED5BDAC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86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2E52A01-86D9-4E8D-87EB-E4BC69132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1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CDC807D-88B0-4130-B45F-E48F2838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78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CB413C9-2226-420D-96FC-BEEF1B70E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89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1EA438A-3A1F-4286-AE74-AB4858404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71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E54C478B-20AC-496C-8DD2-2B512F099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F2D14F-A440-4BF6-88D0-82F7D824A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0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1BB1730-AE7B-4465-AA2A-8BA5D02C1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11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386D479-E32D-4A21-98FD-CF1B530DC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46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0B6CB8EC-8DF9-461C-8A6C-2AD015C31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5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916FE80-C570-4FDF-8116-154359883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11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3B201CCA-0FDF-46B9-80C0-D4F8F58DE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D5B0B6F-B812-4137-B4A2-344C7C602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35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C836-D7C2-49F1-B26A-4E19747B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93274-8060-4A90-986E-A61491B7A9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FD032CC-6FEA-475C-A3A3-C044A892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8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Hans</dc:creator>
  <cp:lastModifiedBy>Galen Hans</cp:lastModifiedBy>
  <cp:revision>22</cp:revision>
  <dcterms:created xsi:type="dcterms:W3CDTF">2022-03-21T21:51:11Z</dcterms:created>
  <dcterms:modified xsi:type="dcterms:W3CDTF">2022-03-22T21:36:08Z</dcterms:modified>
</cp:coreProperties>
</file>