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62592-39AF-2604-C78A-6B45827795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F77F98-AD9F-CBA8-1265-CF8F31E15B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A0542E-F2F6-2BBA-DF58-18B4B4357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B5C16-0DEC-8040-8C86-1EF12BF6B095}" type="datetimeFigureOut">
              <a:rPr lang="en-US" smtClean="0"/>
              <a:t>6/22/22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A3F97C-17FF-2A3C-A28F-4438E8F4A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EB43BB-9F89-C43E-074A-BC5950992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FC45D-4FAB-DA47-8CE7-72DEFFBFE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057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5B5A1-0C53-5F70-B046-B9F4CAAA6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EE4467-C777-35AB-5DE5-8C88510F49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5AC1F9-4D8D-A459-F78F-625D8188B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B5C16-0DEC-8040-8C86-1EF12BF6B095}" type="datetimeFigureOut">
              <a:rPr lang="en-US" smtClean="0"/>
              <a:t>6/22/22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66FE1D-4A65-E62D-6176-0FAC029CC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0DC433-CCF8-D462-AC2C-0F1760B33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FC45D-4FAB-DA47-8CE7-72DEFFBFE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845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8B0B59-E861-C916-5AF0-73811862AE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13F378-9BCF-7C42-9DA5-210708CC2C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5032CF-D935-E949-BF56-71ED3F775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B5C16-0DEC-8040-8C86-1EF12BF6B095}" type="datetimeFigureOut">
              <a:rPr lang="en-US" smtClean="0"/>
              <a:t>6/22/22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9EDDF-84DD-8FD9-5360-77F995513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8A117A-3FB9-1F46-D3C7-379279F3A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FC45D-4FAB-DA47-8CE7-72DEFFBFE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104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6DEB2-D70D-734B-52B2-E8D14F564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3DA03-A71E-F482-E507-81513A79BB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99381-9254-0E09-B08C-AF8123456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B5C16-0DEC-8040-8C86-1EF12BF6B095}" type="datetimeFigureOut">
              <a:rPr lang="en-US" smtClean="0"/>
              <a:t>6/22/22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D07107-D325-5798-0EA6-4C51282B3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9EE434-49AF-B1BA-5B24-8428A12CF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FC45D-4FAB-DA47-8CE7-72DEFFBFE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124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9A82C-DAE9-12D6-F799-4ADFDD3E9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DE6D0E-542D-DCEE-6036-EA5A562676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3D7AEC-DDCE-4BBA-CF29-94F0D4881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B5C16-0DEC-8040-8C86-1EF12BF6B095}" type="datetimeFigureOut">
              <a:rPr lang="en-US" smtClean="0"/>
              <a:t>6/22/22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C3E0E6-8F38-C0D1-3116-534C5DD62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AD72B4-7A2A-9D7C-1BF3-AA6685115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FC45D-4FAB-DA47-8CE7-72DEFFBFE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287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7FEDF-FE06-C81F-A559-C3387A804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E9FF8B-0D7E-4753-0D46-1492325AF6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B9A3AA-A271-5C36-B372-52822F47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6E00AB-E499-513E-19E8-5EB9AFDA4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B5C16-0DEC-8040-8C86-1EF12BF6B095}" type="datetimeFigureOut">
              <a:rPr lang="en-US" smtClean="0"/>
              <a:t>6/22/22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DB347C-2AE4-7039-F1B7-CC525FC54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0DA9BA-0484-5901-6D57-717DF1B8C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FC45D-4FAB-DA47-8CE7-72DEFFBFE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278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210D3-8A1B-1DCC-2910-94F2D9A57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1063EE-770F-0C6A-A2DC-EA1372F99E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C7524B-990D-B1DD-2953-E55E36917C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E6DB02-F921-08FC-23CB-3F056FDE95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A608CB-C1E3-95D9-60FC-5617692A22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B4B787-B85F-402E-CEF5-65AEB4C3B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B5C16-0DEC-8040-8C86-1EF12BF6B095}" type="datetimeFigureOut">
              <a:rPr lang="en-US" smtClean="0"/>
              <a:t>6/22/22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82B8D1-BED6-EDD8-12D7-FF4AE1507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A1C32D-AC40-1721-A0AE-E958E0E7F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FC45D-4FAB-DA47-8CE7-72DEFFBFE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17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BF3F9-FF08-F170-3FD5-B5481D25B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D4B307-1229-1A3F-D162-3B81335A2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B5C16-0DEC-8040-8C86-1EF12BF6B095}" type="datetimeFigureOut">
              <a:rPr lang="en-US" smtClean="0"/>
              <a:t>6/22/22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08C0BA-3F53-3E53-7CDD-7D69E935A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76F161-8D81-1985-E276-93B40E431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FC45D-4FAB-DA47-8CE7-72DEFFBFE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545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B3F933-21F0-1598-E8D0-2D2AE864D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B5C16-0DEC-8040-8C86-1EF12BF6B095}" type="datetimeFigureOut">
              <a:rPr lang="en-US" smtClean="0"/>
              <a:t>6/22/22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620BB2-592F-EB97-7E69-2A3C965C1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5AEB77-A628-0022-67AF-29D9BD720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FC45D-4FAB-DA47-8CE7-72DEFFBFE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822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8B795-2397-1278-4B1A-BFC1DDA4A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C3047-09CA-0FB1-B597-B1CE37CCF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5EC4F4-3F85-D993-627D-F227839F6A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8DFD00-2259-5D9D-9283-CD60ADFC8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B5C16-0DEC-8040-8C86-1EF12BF6B095}" type="datetimeFigureOut">
              <a:rPr lang="en-US" smtClean="0"/>
              <a:t>6/22/22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861A46-1998-567B-E946-EDAB0C9C0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8BBA63-2417-E918-521E-4D0A21C05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FC45D-4FAB-DA47-8CE7-72DEFFBFE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695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AF28E-2D63-48AB-9DCF-07C9817A5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3DABE3-CAD6-1B72-6106-A5FF9D1F5B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FB4FDC-815A-8620-32BF-D99DAAC00B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3F93C8-4504-2AAD-09F7-5A53069BD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B5C16-0DEC-8040-8C86-1EF12BF6B095}" type="datetimeFigureOut">
              <a:rPr lang="en-US" smtClean="0"/>
              <a:t>6/22/22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9F0F96-9F0D-E60B-FB49-152852BF6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7FE858-B33A-2AD8-54DE-B4835C116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FC45D-4FAB-DA47-8CE7-72DEFFBFE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776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E7160B-1FA1-302F-203A-8A57E7F7C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013A67-53DA-2B9E-FA6E-2D6DAD746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CAEBE9-8CA6-BE71-592E-1AF5093150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B5C16-0DEC-8040-8C86-1EF12BF6B095}" type="datetimeFigureOut">
              <a:rPr lang="en-US" smtClean="0"/>
              <a:t>6/22/22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5DF11C-26DE-6957-5FFC-459147E042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A09CB9-131A-633F-CE86-388368873D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FC45D-4FAB-DA47-8CE7-72DEFFBFE4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039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671E9DF1-0BB3-B044-7581-21B75B2AD1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155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89DD7B21-027D-7641-88A4-CC88C7460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299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56EF4CE3-58AB-8405-43E9-8DD7642C5E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96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802C1597-BB3E-171E-F214-3E23BF54E1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787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F1F80EA9-C211-963B-1AB2-9F0D82DB7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668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23D522B8-55EF-8022-6B2D-18D4C2A002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559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85B9D140-AD2F-6D1C-70B6-C9420C104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570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C3E52377-834F-5CD5-0155-408AD9EC4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353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background pattern&#10;&#10;Description automatically generated">
            <a:extLst>
              <a:ext uri="{FF2B5EF4-FFF2-40B4-BE49-F238E27FC236}">
                <a16:creationId xmlns:a16="http://schemas.microsoft.com/office/drawing/2014/main" id="{52510F4A-9CBF-FE2F-3BCA-E27A2EFC2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980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Tang</dc:creator>
  <cp:lastModifiedBy>John Tang</cp:lastModifiedBy>
  <cp:revision>1</cp:revision>
  <dcterms:created xsi:type="dcterms:W3CDTF">2022-06-22T22:12:08Z</dcterms:created>
  <dcterms:modified xsi:type="dcterms:W3CDTF">2022-06-22T22:16:25Z</dcterms:modified>
</cp:coreProperties>
</file>