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4" r:id="rId5"/>
    <p:sldId id="265" r:id="rId6"/>
    <p:sldId id="258" r:id="rId7"/>
    <p:sldId id="274" r:id="rId8"/>
    <p:sldId id="269" r:id="rId9"/>
    <p:sldId id="261" r:id="rId10"/>
    <p:sldId id="266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67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27C1E-2331-4B82-8BAE-95B35D173AC3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91D550B-FAC7-434F-98A7-A2938C57922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HelveticaNeue LT 55 Roman" panose="020B0604020202020204" pitchFamily="34" charset="0"/>
            </a:rPr>
            <a:t>Diversity is </a:t>
          </a:r>
          <a:r>
            <a:rPr lang="en-US" b="1" i="0" dirty="0">
              <a:solidFill>
                <a:schemeClr val="tx1"/>
              </a:solidFill>
              <a:latin typeface="HelveticaNeue LT 55 Roman" panose="020B0604020202020204" pitchFamily="34" charset="0"/>
            </a:rPr>
            <a:t>understanding that everyone is unique and recognizing our individual differences.</a:t>
          </a:r>
          <a:r>
            <a:rPr lang="en-US" b="1" dirty="0">
              <a:solidFill>
                <a:schemeClr val="tx1"/>
              </a:solidFill>
              <a:latin typeface="HelveticaNeue LT 55 Roman" panose="020B0604020202020204" pitchFamily="34" charset="0"/>
            </a:rPr>
            <a:t> </a:t>
          </a:r>
        </a:p>
      </dgm:t>
    </dgm:pt>
    <dgm:pt modelId="{A40FA03A-F7A5-4FEC-864C-0B70807A645D}" type="parTrans" cxnId="{FC6031D9-F54C-4781-A834-178660C701F8}">
      <dgm:prSet/>
      <dgm:spPr/>
      <dgm:t>
        <a:bodyPr/>
        <a:lstStyle/>
        <a:p>
          <a:endParaRPr lang="en-US"/>
        </a:p>
      </dgm:t>
    </dgm:pt>
    <dgm:pt modelId="{C62DBF1A-9499-4640-87AB-850B948B92CA}" type="sibTrans" cxnId="{FC6031D9-F54C-4781-A834-178660C701F8}">
      <dgm:prSet/>
      <dgm:spPr/>
      <dgm:t>
        <a:bodyPr/>
        <a:lstStyle/>
        <a:p>
          <a:endParaRPr lang="en-US"/>
        </a:p>
      </dgm:t>
    </dgm:pt>
    <dgm:pt modelId="{EDA0E192-7973-42F0-8B4F-3BEADCDC8E5E}">
      <dgm:prSet/>
      <dgm:spPr/>
      <dgm:t>
        <a:bodyPr/>
        <a:lstStyle/>
        <a:p>
          <a:r>
            <a:rPr lang="en-US" b="1">
              <a:solidFill>
                <a:schemeClr val="tx1"/>
              </a:solidFill>
              <a:latin typeface="HelveticaNeue LT 55 Roman" panose="020B0604020202020204" pitchFamily="34" charset="0"/>
            </a:rPr>
            <a:t>Inclusion prompts answers about creating environments conducive to feedback, supporting diversity, and being open.</a:t>
          </a:r>
          <a:endParaRPr lang="en-US" b="1" dirty="0">
            <a:solidFill>
              <a:schemeClr val="tx1"/>
            </a:solidFill>
            <a:latin typeface="HelveticaNeue LT 55 Roman" panose="020B0604020202020204" pitchFamily="34" charset="0"/>
          </a:endParaRPr>
        </a:p>
      </dgm:t>
    </dgm:pt>
    <dgm:pt modelId="{7D11E335-E89A-4066-9C32-6581E8FBC493}" type="parTrans" cxnId="{D012A87E-56F6-494E-9307-80E64D2C2E71}">
      <dgm:prSet/>
      <dgm:spPr/>
      <dgm:t>
        <a:bodyPr/>
        <a:lstStyle/>
        <a:p>
          <a:endParaRPr lang="en-US"/>
        </a:p>
      </dgm:t>
    </dgm:pt>
    <dgm:pt modelId="{2A448939-6C69-42A2-8465-CFCEFE594A8C}" type="sibTrans" cxnId="{D012A87E-56F6-494E-9307-80E64D2C2E71}">
      <dgm:prSet/>
      <dgm:spPr/>
      <dgm:t>
        <a:bodyPr/>
        <a:lstStyle/>
        <a:p>
          <a:endParaRPr lang="en-US"/>
        </a:p>
      </dgm:t>
    </dgm:pt>
    <dgm:pt modelId="{47911307-76AD-414E-9A61-DECB9457037C}">
      <dgm:prSet/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n-US" b="1" dirty="0">
              <a:solidFill>
                <a:srgbClr val="000000"/>
              </a:solidFill>
              <a:effectLst/>
              <a:latin typeface="HelveticaNeue LT 55 Roman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Equity is fairness, sameness, and valuing diversity and inclusion.</a:t>
          </a:r>
          <a:endParaRPr lang="en-US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ECF797D-F748-4B2B-8BD8-0F3DFF2ECDD6}" type="parTrans" cxnId="{A840FE5D-5E0F-4A72-815D-C805ADD12B73}">
      <dgm:prSet/>
      <dgm:spPr/>
      <dgm:t>
        <a:bodyPr/>
        <a:lstStyle/>
        <a:p>
          <a:endParaRPr lang="en-US"/>
        </a:p>
      </dgm:t>
    </dgm:pt>
    <dgm:pt modelId="{9BC81B6E-69A3-4078-9145-CAEE046BF135}" type="sibTrans" cxnId="{A840FE5D-5E0F-4A72-815D-C805ADD12B73}">
      <dgm:prSet/>
      <dgm:spPr/>
      <dgm:t>
        <a:bodyPr/>
        <a:lstStyle/>
        <a:p>
          <a:endParaRPr lang="en-US"/>
        </a:p>
      </dgm:t>
    </dgm:pt>
    <dgm:pt modelId="{7188B192-8A21-45E3-BA0A-E49988C34B00}" type="pres">
      <dgm:prSet presAssocID="{AC627C1E-2331-4B82-8BAE-95B35D173AC3}" presName="diagram" presStyleCnt="0">
        <dgm:presLayoutVars>
          <dgm:dir/>
          <dgm:resizeHandles val="exact"/>
        </dgm:presLayoutVars>
      </dgm:prSet>
      <dgm:spPr/>
    </dgm:pt>
    <dgm:pt modelId="{09DF1AF2-30AE-4399-9653-A4CCC6DDD836}" type="pres">
      <dgm:prSet presAssocID="{491D550B-FAC7-434F-98A7-A2938C57922A}" presName="node" presStyleLbl="node1" presStyleIdx="0" presStyleCnt="3">
        <dgm:presLayoutVars>
          <dgm:bulletEnabled val="1"/>
        </dgm:presLayoutVars>
      </dgm:prSet>
      <dgm:spPr/>
    </dgm:pt>
    <dgm:pt modelId="{49CDEEE0-326F-4473-9135-70F0F807806B}" type="pres">
      <dgm:prSet presAssocID="{C62DBF1A-9499-4640-87AB-850B948B92CA}" presName="sibTrans" presStyleCnt="0"/>
      <dgm:spPr/>
    </dgm:pt>
    <dgm:pt modelId="{7CC0AB57-F667-416F-8F5B-523879894DD1}" type="pres">
      <dgm:prSet presAssocID="{47911307-76AD-414E-9A61-DECB9457037C}" presName="node" presStyleLbl="node1" presStyleIdx="1" presStyleCnt="3">
        <dgm:presLayoutVars>
          <dgm:bulletEnabled val="1"/>
        </dgm:presLayoutVars>
      </dgm:prSet>
      <dgm:spPr/>
    </dgm:pt>
    <dgm:pt modelId="{4B4E3BB3-3E30-4F3D-9BD5-D0F87DDC6721}" type="pres">
      <dgm:prSet presAssocID="{9BC81B6E-69A3-4078-9145-CAEE046BF135}" presName="sibTrans" presStyleCnt="0"/>
      <dgm:spPr/>
    </dgm:pt>
    <dgm:pt modelId="{E637E96D-C566-40AF-B1DA-FB159F2CE6A4}" type="pres">
      <dgm:prSet presAssocID="{EDA0E192-7973-42F0-8B4F-3BEADCDC8E5E}" presName="node" presStyleLbl="node1" presStyleIdx="2" presStyleCnt="3">
        <dgm:presLayoutVars>
          <dgm:bulletEnabled val="1"/>
        </dgm:presLayoutVars>
      </dgm:prSet>
      <dgm:spPr/>
    </dgm:pt>
  </dgm:ptLst>
  <dgm:cxnLst>
    <dgm:cxn modelId="{A840FE5D-5E0F-4A72-815D-C805ADD12B73}" srcId="{AC627C1E-2331-4B82-8BAE-95B35D173AC3}" destId="{47911307-76AD-414E-9A61-DECB9457037C}" srcOrd="1" destOrd="0" parTransId="{AECF797D-F748-4B2B-8BD8-0F3DFF2ECDD6}" sibTransId="{9BC81B6E-69A3-4078-9145-CAEE046BF135}"/>
    <dgm:cxn modelId="{2C5BD05F-0152-41C7-BD39-76A29ED68E32}" type="presOf" srcId="{491D550B-FAC7-434F-98A7-A2938C57922A}" destId="{09DF1AF2-30AE-4399-9653-A4CCC6DDD836}" srcOrd="0" destOrd="0" presId="urn:microsoft.com/office/officeart/2005/8/layout/default"/>
    <dgm:cxn modelId="{ECEF585A-A132-461F-A2CA-75B66FDC80E3}" type="presOf" srcId="{EDA0E192-7973-42F0-8B4F-3BEADCDC8E5E}" destId="{E637E96D-C566-40AF-B1DA-FB159F2CE6A4}" srcOrd="0" destOrd="0" presId="urn:microsoft.com/office/officeart/2005/8/layout/default"/>
    <dgm:cxn modelId="{D012A87E-56F6-494E-9307-80E64D2C2E71}" srcId="{AC627C1E-2331-4B82-8BAE-95B35D173AC3}" destId="{EDA0E192-7973-42F0-8B4F-3BEADCDC8E5E}" srcOrd="2" destOrd="0" parTransId="{7D11E335-E89A-4066-9C32-6581E8FBC493}" sibTransId="{2A448939-6C69-42A2-8465-CFCEFE594A8C}"/>
    <dgm:cxn modelId="{9459AB97-92EF-44D6-B39A-D32AA40704E4}" type="presOf" srcId="{47911307-76AD-414E-9A61-DECB9457037C}" destId="{7CC0AB57-F667-416F-8F5B-523879894DD1}" srcOrd="0" destOrd="0" presId="urn:microsoft.com/office/officeart/2005/8/layout/default"/>
    <dgm:cxn modelId="{FC6031D9-F54C-4781-A834-178660C701F8}" srcId="{AC627C1E-2331-4B82-8BAE-95B35D173AC3}" destId="{491D550B-FAC7-434F-98A7-A2938C57922A}" srcOrd="0" destOrd="0" parTransId="{A40FA03A-F7A5-4FEC-864C-0B70807A645D}" sibTransId="{C62DBF1A-9499-4640-87AB-850B948B92CA}"/>
    <dgm:cxn modelId="{054C76ED-A604-4B8C-BBBD-F77198B85530}" type="presOf" srcId="{AC627C1E-2331-4B82-8BAE-95B35D173AC3}" destId="{7188B192-8A21-45E3-BA0A-E49988C34B00}" srcOrd="0" destOrd="0" presId="urn:microsoft.com/office/officeart/2005/8/layout/default"/>
    <dgm:cxn modelId="{23283B8D-5BD3-4BC4-BFFF-ACDA46A2AB09}" type="presParOf" srcId="{7188B192-8A21-45E3-BA0A-E49988C34B00}" destId="{09DF1AF2-30AE-4399-9653-A4CCC6DDD836}" srcOrd="0" destOrd="0" presId="urn:microsoft.com/office/officeart/2005/8/layout/default"/>
    <dgm:cxn modelId="{EA5D8083-1500-41F3-910C-B1E81199128A}" type="presParOf" srcId="{7188B192-8A21-45E3-BA0A-E49988C34B00}" destId="{49CDEEE0-326F-4473-9135-70F0F807806B}" srcOrd="1" destOrd="0" presId="urn:microsoft.com/office/officeart/2005/8/layout/default"/>
    <dgm:cxn modelId="{5D932909-752B-4443-96C4-EDDF334883AA}" type="presParOf" srcId="{7188B192-8A21-45E3-BA0A-E49988C34B00}" destId="{7CC0AB57-F667-416F-8F5B-523879894DD1}" srcOrd="2" destOrd="0" presId="urn:microsoft.com/office/officeart/2005/8/layout/default"/>
    <dgm:cxn modelId="{77AF030F-67EE-4B3B-AE93-E214E1F97335}" type="presParOf" srcId="{7188B192-8A21-45E3-BA0A-E49988C34B00}" destId="{4B4E3BB3-3E30-4F3D-9BD5-D0F87DDC6721}" srcOrd="3" destOrd="0" presId="urn:microsoft.com/office/officeart/2005/8/layout/default"/>
    <dgm:cxn modelId="{2A6F5BFE-BA88-439B-ABF0-14574C641EA3}" type="presParOf" srcId="{7188B192-8A21-45E3-BA0A-E49988C34B00}" destId="{E637E96D-C566-40AF-B1DA-FB159F2CE6A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1D751-2AB4-4B14-B5C3-764BA01F0DE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753212-F6BA-42DA-B1FA-C9414B641768}">
      <dgm:prSet/>
      <dgm:spPr/>
      <dgm:t>
        <a:bodyPr/>
        <a:lstStyle/>
        <a:p>
          <a:r>
            <a:rPr lang="en-US"/>
            <a:t>Hiring, job descriptions, wages and promotions are scrutinized for diversity, fairness, and inclusiveness.</a:t>
          </a:r>
        </a:p>
      </dgm:t>
    </dgm:pt>
    <dgm:pt modelId="{735EEA82-9543-4E63-834C-E0907099B8AE}" type="parTrans" cxnId="{B60235BD-D3E3-4935-8F6D-A381DFE3F389}">
      <dgm:prSet/>
      <dgm:spPr/>
      <dgm:t>
        <a:bodyPr/>
        <a:lstStyle/>
        <a:p>
          <a:endParaRPr lang="en-US"/>
        </a:p>
      </dgm:t>
    </dgm:pt>
    <dgm:pt modelId="{3B0203C2-F716-4539-B23F-1CB5B4B3C491}" type="sibTrans" cxnId="{B60235BD-D3E3-4935-8F6D-A381DFE3F389}">
      <dgm:prSet/>
      <dgm:spPr/>
      <dgm:t>
        <a:bodyPr/>
        <a:lstStyle/>
        <a:p>
          <a:endParaRPr lang="en-US"/>
        </a:p>
      </dgm:t>
    </dgm:pt>
    <dgm:pt modelId="{DACD01F1-6D54-4AB1-B4C8-C47B1C036B1C}">
      <dgm:prSet/>
      <dgm:spPr/>
      <dgm:t>
        <a:bodyPr/>
        <a:lstStyle/>
        <a:p>
          <a:r>
            <a:rPr lang="en-US"/>
            <a:t>Educational opportunities are available to all team members.</a:t>
          </a:r>
        </a:p>
      </dgm:t>
    </dgm:pt>
    <dgm:pt modelId="{4EB9873D-8BE9-4841-9059-A881BB5617A4}" type="parTrans" cxnId="{2FE29608-11E3-4EEB-AEC3-26CE1396EEFE}">
      <dgm:prSet/>
      <dgm:spPr/>
      <dgm:t>
        <a:bodyPr/>
        <a:lstStyle/>
        <a:p>
          <a:endParaRPr lang="en-US"/>
        </a:p>
      </dgm:t>
    </dgm:pt>
    <dgm:pt modelId="{2126352E-0567-48D6-B098-E11DEABD7DF1}" type="sibTrans" cxnId="{2FE29608-11E3-4EEB-AEC3-26CE1396EEFE}">
      <dgm:prSet/>
      <dgm:spPr/>
      <dgm:t>
        <a:bodyPr/>
        <a:lstStyle/>
        <a:p>
          <a:endParaRPr lang="en-US"/>
        </a:p>
      </dgm:t>
    </dgm:pt>
    <dgm:pt modelId="{DCEF6294-A417-44E0-91A3-CF32516A4D7B}">
      <dgm:prSet/>
      <dgm:spPr/>
      <dgm:t>
        <a:bodyPr/>
        <a:lstStyle/>
        <a:p>
          <a:r>
            <a:rPr lang="en-US"/>
            <a:t>Educational assistance is available to all team member’s children.</a:t>
          </a:r>
        </a:p>
      </dgm:t>
    </dgm:pt>
    <dgm:pt modelId="{7568CB0E-EF0E-4794-8E7A-D25300B22A78}" type="parTrans" cxnId="{5E52DD62-308F-40A9-A48E-656667329A01}">
      <dgm:prSet/>
      <dgm:spPr/>
      <dgm:t>
        <a:bodyPr/>
        <a:lstStyle/>
        <a:p>
          <a:endParaRPr lang="en-US"/>
        </a:p>
      </dgm:t>
    </dgm:pt>
    <dgm:pt modelId="{5CB02D18-616B-457E-A77E-11B92367EB3D}" type="sibTrans" cxnId="{5E52DD62-308F-40A9-A48E-656667329A01}">
      <dgm:prSet/>
      <dgm:spPr/>
      <dgm:t>
        <a:bodyPr/>
        <a:lstStyle/>
        <a:p>
          <a:endParaRPr lang="en-US"/>
        </a:p>
      </dgm:t>
    </dgm:pt>
    <dgm:pt modelId="{CB1977DF-F8DB-49D8-A9ED-30EAF6F27B56}">
      <dgm:prSet/>
      <dgm:spPr/>
      <dgm:t>
        <a:bodyPr/>
        <a:lstStyle/>
        <a:p>
          <a:r>
            <a:rPr lang="en-US"/>
            <a:t>Ethnic holidays are celebrated with all staff.</a:t>
          </a:r>
        </a:p>
      </dgm:t>
    </dgm:pt>
    <dgm:pt modelId="{9B0DC696-4C70-4073-8E69-BF966A2D3A1C}" type="parTrans" cxnId="{25A8BA90-0151-4411-84B4-6086193DDA52}">
      <dgm:prSet/>
      <dgm:spPr/>
      <dgm:t>
        <a:bodyPr/>
        <a:lstStyle/>
        <a:p>
          <a:endParaRPr lang="en-US"/>
        </a:p>
      </dgm:t>
    </dgm:pt>
    <dgm:pt modelId="{74647DDE-2926-4632-9DB4-7AF54B12C425}" type="sibTrans" cxnId="{25A8BA90-0151-4411-84B4-6086193DDA52}">
      <dgm:prSet/>
      <dgm:spPr/>
      <dgm:t>
        <a:bodyPr/>
        <a:lstStyle/>
        <a:p>
          <a:endParaRPr lang="en-US"/>
        </a:p>
      </dgm:t>
    </dgm:pt>
    <dgm:pt modelId="{95D45F00-C83E-4866-87A0-25AE5053F9E1}">
      <dgm:prSet/>
      <dgm:spPr/>
      <dgm:t>
        <a:bodyPr/>
        <a:lstStyle/>
        <a:p>
          <a:r>
            <a:rPr lang="en-US"/>
            <a:t>Surveys are used to collect feedback on culture.</a:t>
          </a:r>
        </a:p>
      </dgm:t>
    </dgm:pt>
    <dgm:pt modelId="{1D296CC7-6E92-4D04-AF29-55896BCFDD99}" type="parTrans" cxnId="{ADBCE99E-A759-4772-A890-791EEF4E43AD}">
      <dgm:prSet/>
      <dgm:spPr/>
      <dgm:t>
        <a:bodyPr/>
        <a:lstStyle/>
        <a:p>
          <a:endParaRPr lang="en-US"/>
        </a:p>
      </dgm:t>
    </dgm:pt>
    <dgm:pt modelId="{2E271480-3EF2-477C-A382-5209E58DC396}" type="sibTrans" cxnId="{ADBCE99E-A759-4772-A890-791EEF4E43AD}">
      <dgm:prSet/>
      <dgm:spPr/>
      <dgm:t>
        <a:bodyPr/>
        <a:lstStyle/>
        <a:p>
          <a:endParaRPr lang="en-US"/>
        </a:p>
      </dgm:t>
    </dgm:pt>
    <dgm:pt modelId="{E39B2358-FA93-4DC8-85BB-1C9D43626C71}">
      <dgm:prSet/>
      <dgm:spPr/>
      <dgm:t>
        <a:bodyPr/>
        <a:lstStyle/>
        <a:p>
          <a:r>
            <a:rPr lang="en-US"/>
            <a:t>Badge for achievements are given through Paylocity.</a:t>
          </a:r>
        </a:p>
      </dgm:t>
    </dgm:pt>
    <dgm:pt modelId="{C9B13235-3540-4A7F-B4E9-285274265600}" type="parTrans" cxnId="{E28C9521-302B-4196-B629-2216EC3A77DE}">
      <dgm:prSet/>
      <dgm:spPr/>
      <dgm:t>
        <a:bodyPr/>
        <a:lstStyle/>
        <a:p>
          <a:endParaRPr lang="en-US"/>
        </a:p>
      </dgm:t>
    </dgm:pt>
    <dgm:pt modelId="{3A3AD90C-3697-4D7E-B062-8F7047EE0A6E}" type="sibTrans" cxnId="{E28C9521-302B-4196-B629-2216EC3A77DE}">
      <dgm:prSet/>
      <dgm:spPr/>
      <dgm:t>
        <a:bodyPr/>
        <a:lstStyle/>
        <a:p>
          <a:endParaRPr lang="en-US"/>
        </a:p>
      </dgm:t>
    </dgm:pt>
    <dgm:pt modelId="{C4ADA714-FF13-4617-B01F-C74340B598B4}" type="pres">
      <dgm:prSet presAssocID="{1B01D751-2AB4-4B14-B5C3-764BA01F0DE9}" presName="diagram" presStyleCnt="0">
        <dgm:presLayoutVars>
          <dgm:dir/>
          <dgm:resizeHandles val="exact"/>
        </dgm:presLayoutVars>
      </dgm:prSet>
      <dgm:spPr/>
    </dgm:pt>
    <dgm:pt modelId="{E8160BD9-413C-449F-971B-95C51B4B6AEB}" type="pres">
      <dgm:prSet presAssocID="{DB753212-F6BA-42DA-B1FA-C9414B641768}" presName="node" presStyleLbl="node1" presStyleIdx="0" presStyleCnt="6">
        <dgm:presLayoutVars>
          <dgm:bulletEnabled val="1"/>
        </dgm:presLayoutVars>
      </dgm:prSet>
      <dgm:spPr/>
    </dgm:pt>
    <dgm:pt modelId="{D7D5AC31-E405-4020-8327-2A82ADED2A70}" type="pres">
      <dgm:prSet presAssocID="{3B0203C2-F716-4539-B23F-1CB5B4B3C491}" presName="sibTrans" presStyleCnt="0"/>
      <dgm:spPr/>
    </dgm:pt>
    <dgm:pt modelId="{6734CD00-296E-4608-B521-AF28DAABC5EA}" type="pres">
      <dgm:prSet presAssocID="{DACD01F1-6D54-4AB1-B4C8-C47B1C036B1C}" presName="node" presStyleLbl="node1" presStyleIdx="1" presStyleCnt="6">
        <dgm:presLayoutVars>
          <dgm:bulletEnabled val="1"/>
        </dgm:presLayoutVars>
      </dgm:prSet>
      <dgm:spPr/>
    </dgm:pt>
    <dgm:pt modelId="{3FDAE31F-026A-4A98-B137-29A25F49B755}" type="pres">
      <dgm:prSet presAssocID="{2126352E-0567-48D6-B098-E11DEABD7DF1}" presName="sibTrans" presStyleCnt="0"/>
      <dgm:spPr/>
    </dgm:pt>
    <dgm:pt modelId="{7210FA99-5068-4DB5-A516-00154514036B}" type="pres">
      <dgm:prSet presAssocID="{DCEF6294-A417-44E0-91A3-CF32516A4D7B}" presName="node" presStyleLbl="node1" presStyleIdx="2" presStyleCnt="6">
        <dgm:presLayoutVars>
          <dgm:bulletEnabled val="1"/>
        </dgm:presLayoutVars>
      </dgm:prSet>
      <dgm:spPr/>
    </dgm:pt>
    <dgm:pt modelId="{4E021AD8-EC93-4BAE-95A9-A5D6B3529928}" type="pres">
      <dgm:prSet presAssocID="{5CB02D18-616B-457E-A77E-11B92367EB3D}" presName="sibTrans" presStyleCnt="0"/>
      <dgm:spPr/>
    </dgm:pt>
    <dgm:pt modelId="{B7B3D97E-5756-4B60-9969-B1AA4E8F8054}" type="pres">
      <dgm:prSet presAssocID="{CB1977DF-F8DB-49D8-A9ED-30EAF6F27B56}" presName="node" presStyleLbl="node1" presStyleIdx="3" presStyleCnt="6">
        <dgm:presLayoutVars>
          <dgm:bulletEnabled val="1"/>
        </dgm:presLayoutVars>
      </dgm:prSet>
      <dgm:spPr/>
    </dgm:pt>
    <dgm:pt modelId="{9F855DF4-7FEF-4E6F-81B7-1D10CEBCA9D9}" type="pres">
      <dgm:prSet presAssocID="{74647DDE-2926-4632-9DB4-7AF54B12C425}" presName="sibTrans" presStyleCnt="0"/>
      <dgm:spPr/>
    </dgm:pt>
    <dgm:pt modelId="{CB91E5BF-CD8E-424D-8220-AFC8D2B3D0D1}" type="pres">
      <dgm:prSet presAssocID="{95D45F00-C83E-4866-87A0-25AE5053F9E1}" presName="node" presStyleLbl="node1" presStyleIdx="4" presStyleCnt="6">
        <dgm:presLayoutVars>
          <dgm:bulletEnabled val="1"/>
        </dgm:presLayoutVars>
      </dgm:prSet>
      <dgm:spPr/>
    </dgm:pt>
    <dgm:pt modelId="{F592A124-61DF-434F-ABAF-BFEC3DFF2369}" type="pres">
      <dgm:prSet presAssocID="{2E271480-3EF2-477C-A382-5209E58DC396}" presName="sibTrans" presStyleCnt="0"/>
      <dgm:spPr/>
    </dgm:pt>
    <dgm:pt modelId="{A4760DB7-70B4-4C20-A3FA-27CDFF0E2D38}" type="pres">
      <dgm:prSet presAssocID="{E39B2358-FA93-4DC8-85BB-1C9D43626C71}" presName="node" presStyleLbl="node1" presStyleIdx="5" presStyleCnt="6">
        <dgm:presLayoutVars>
          <dgm:bulletEnabled val="1"/>
        </dgm:presLayoutVars>
      </dgm:prSet>
      <dgm:spPr/>
    </dgm:pt>
  </dgm:ptLst>
  <dgm:cxnLst>
    <dgm:cxn modelId="{2FE29608-11E3-4EEB-AEC3-26CE1396EEFE}" srcId="{1B01D751-2AB4-4B14-B5C3-764BA01F0DE9}" destId="{DACD01F1-6D54-4AB1-B4C8-C47B1C036B1C}" srcOrd="1" destOrd="0" parTransId="{4EB9873D-8BE9-4841-9059-A881BB5617A4}" sibTransId="{2126352E-0567-48D6-B098-E11DEABD7DF1}"/>
    <dgm:cxn modelId="{E28C9521-302B-4196-B629-2216EC3A77DE}" srcId="{1B01D751-2AB4-4B14-B5C3-764BA01F0DE9}" destId="{E39B2358-FA93-4DC8-85BB-1C9D43626C71}" srcOrd="5" destOrd="0" parTransId="{C9B13235-3540-4A7F-B4E9-285274265600}" sibTransId="{3A3AD90C-3697-4D7E-B062-8F7047EE0A6E}"/>
    <dgm:cxn modelId="{5E52DD62-308F-40A9-A48E-656667329A01}" srcId="{1B01D751-2AB4-4B14-B5C3-764BA01F0DE9}" destId="{DCEF6294-A417-44E0-91A3-CF32516A4D7B}" srcOrd="2" destOrd="0" parTransId="{7568CB0E-EF0E-4794-8E7A-D25300B22A78}" sibTransId="{5CB02D18-616B-457E-A77E-11B92367EB3D}"/>
    <dgm:cxn modelId="{928F4B73-620A-4F63-8F2E-BB851A0EFD79}" type="presOf" srcId="{DB753212-F6BA-42DA-B1FA-C9414B641768}" destId="{E8160BD9-413C-449F-971B-95C51B4B6AEB}" srcOrd="0" destOrd="0" presId="urn:microsoft.com/office/officeart/2005/8/layout/default"/>
    <dgm:cxn modelId="{0E342374-4FF4-4440-B83C-131192684F3A}" type="presOf" srcId="{E39B2358-FA93-4DC8-85BB-1C9D43626C71}" destId="{A4760DB7-70B4-4C20-A3FA-27CDFF0E2D38}" srcOrd="0" destOrd="0" presId="urn:microsoft.com/office/officeart/2005/8/layout/default"/>
    <dgm:cxn modelId="{25A8BA90-0151-4411-84B4-6086193DDA52}" srcId="{1B01D751-2AB4-4B14-B5C3-764BA01F0DE9}" destId="{CB1977DF-F8DB-49D8-A9ED-30EAF6F27B56}" srcOrd="3" destOrd="0" parTransId="{9B0DC696-4C70-4073-8E69-BF966A2D3A1C}" sibTransId="{74647DDE-2926-4632-9DB4-7AF54B12C425}"/>
    <dgm:cxn modelId="{7B019095-C6E1-431D-8544-E8CA58A83439}" type="presOf" srcId="{CB1977DF-F8DB-49D8-A9ED-30EAF6F27B56}" destId="{B7B3D97E-5756-4B60-9969-B1AA4E8F8054}" srcOrd="0" destOrd="0" presId="urn:microsoft.com/office/officeart/2005/8/layout/default"/>
    <dgm:cxn modelId="{391E9A9C-74B6-4325-9D4D-6FFC67CB4E88}" type="presOf" srcId="{95D45F00-C83E-4866-87A0-25AE5053F9E1}" destId="{CB91E5BF-CD8E-424D-8220-AFC8D2B3D0D1}" srcOrd="0" destOrd="0" presId="urn:microsoft.com/office/officeart/2005/8/layout/default"/>
    <dgm:cxn modelId="{ADBCE99E-A759-4772-A890-791EEF4E43AD}" srcId="{1B01D751-2AB4-4B14-B5C3-764BA01F0DE9}" destId="{95D45F00-C83E-4866-87A0-25AE5053F9E1}" srcOrd="4" destOrd="0" parTransId="{1D296CC7-6E92-4D04-AF29-55896BCFDD99}" sibTransId="{2E271480-3EF2-477C-A382-5209E58DC396}"/>
    <dgm:cxn modelId="{33996CB7-2CB5-4064-9786-5501B13C623A}" type="presOf" srcId="{DCEF6294-A417-44E0-91A3-CF32516A4D7B}" destId="{7210FA99-5068-4DB5-A516-00154514036B}" srcOrd="0" destOrd="0" presId="urn:microsoft.com/office/officeart/2005/8/layout/default"/>
    <dgm:cxn modelId="{472300BC-2A39-4226-B247-A82EFFCB1576}" type="presOf" srcId="{1B01D751-2AB4-4B14-B5C3-764BA01F0DE9}" destId="{C4ADA714-FF13-4617-B01F-C74340B598B4}" srcOrd="0" destOrd="0" presId="urn:microsoft.com/office/officeart/2005/8/layout/default"/>
    <dgm:cxn modelId="{B60235BD-D3E3-4935-8F6D-A381DFE3F389}" srcId="{1B01D751-2AB4-4B14-B5C3-764BA01F0DE9}" destId="{DB753212-F6BA-42DA-B1FA-C9414B641768}" srcOrd="0" destOrd="0" parTransId="{735EEA82-9543-4E63-834C-E0907099B8AE}" sibTransId="{3B0203C2-F716-4539-B23F-1CB5B4B3C491}"/>
    <dgm:cxn modelId="{8F0ADBCA-755F-4452-88B6-4EB533E708A8}" type="presOf" srcId="{DACD01F1-6D54-4AB1-B4C8-C47B1C036B1C}" destId="{6734CD00-296E-4608-B521-AF28DAABC5EA}" srcOrd="0" destOrd="0" presId="urn:microsoft.com/office/officeart/2005/8/layout/default"/>
    <dgm:cxn modelId="{91C73AD8-E0EE-494C-B6E8-E95C5694C0D1}" type="presParOf" srcId="{C4ADA714-FF13-4617-B01F-C74340B598B4}" destId="{E8160BD9-413C-449F-971B-95C51B4B6AEB}" srcOrd="0" destOrd="0" presId="urn:microsoft.com/office/officeart/2005/8/layout/default"/>
    <dgm:cxn modelId="{E44DD38A-5A4F-4030-9DB8-96932D90CE8A}" type="presParOf" srcId="{C4ADA714-FF13-4617-B01F-C74340B598B4}" destId="{D7D5AC31-E405-4020-8327-2A82ADED2A70}" srcOrd="1" destOrd="0" presId="urn:microsoft.com/office/officeart/2005/8/layout/default"/>
    <dgm:cxn modelId="{A8FA7C22-ED6D-4311-A240-DA3333644D12}" type="presParOf" srcId="{C4ADA714-FF13-4617-B01F-C74340B598B4}" destId="{6734CD00-296E-4608-B521-AF28DAABC5EA}" srcOrd="2" destOrd="0" presId="urn:microsoft.com/office/officeart/2005/8/layout/default"/>
    <dgm:cxn modelId="{DD8FB331-3E1A-4EC0-8570-D6B9A0377419}" type="presParOf" srcId="{C4ADA714-FF13-4617-B01F-C74340B598B4}" destId="{3FDAE31F-026A-4A98-B137-29A25F49B755}" srcOrd="3" destOrd="0" presId="urn:microsoft.com/office/officeart/2005/8/layout/default"/>
    <dgm:cxn modelId="{CFD46A2E-5041-4100-A7C7-1825AD498481}" type="presParOf" srcId="{C4ADA714-FF13-4617-B01F-C74340B598B4}" destId="{7210FA99-5068-4DB5-A516-00154514036B}" srcOrd="4" destOrd="0" presId="urn:microsoft.com/office/officeart/2005/8/layout/default"/>
    <dgm:cxn modelId="{2FA4D042-C1AE-4971-85C5-4B5C37B498E0}" type="presParOf" srcId="{C4ADA714-FF13-4617-B01F-C74340B598B4}" destId="{4E021AD8-EC93-4BAE-95A9-A5D6B3529928}" srcOrd="5" destOrd="0" presId="urn:microsoft.com/office/officeart/2005/8/layout/default"/>
    <dgm:cxn modelId="{EACE8C19-4B34-4A9E-A639-787F6CB85DB4}" type="presParOf" srcId="{C4ADA714-FF13-4617-B01F-C74340B598B4}" destId="{B7B3D97E-5756-4B60-9969-B1AA4E8F8054}" srcOrd="6" destOrd="0" presId="urn:microsoft.com/office/officeart/2005/8/layout/default"/>
    <dgm:cxn modelId="{1AFF642B-6FAE-467D-B880-2FDD5B8E64AF}" type="presParOf" srcId="{C4ADA714-FF13-4617-B01F-C74340B598B4}" destId="{9F855DF4-7FEF-4E6F-81B7-1D10CEBCA9D9}" srcOrd="7" destOrd="0" presId="urn:microsoft.com/office/officeart/2005/8/layout/default"/>
    <dgm:cxn modelId="{DFC80950-84DF-49FD-8A9D-906338160829}" type="presParOf" srcId="{C4ADA714-FF13-4617-B01F-C74340B598B4}" destId="{CB91E5BF-CD8E-424D-8220-AFC8D2B3D0D1}" srcOrd="8" destOrd="0" presId="urn:microsoft.com/office/officeart/2005/8/layout/default"/>
    <dgm:cxn modelId="{15D44AA9-BE12-402A-9953-1CF5B1F24767}" type="presParOf" srcId="{C4ADA714-FF13-4617-B01F-C74340B598B4}" destId="{F592A124-61DF-434F-ABAF-BFEC3DFF2369}" srcOrd="9" destOrd="0" presId="urn:microsoft.com/office/officeart/2005/8/layout/default"/>
    <dgm:cxn modelId="{50B50867-7CEA-481B-B43F-2D5C62B6550E}" type="presParOf" srcId="{C4ADA714-FF13-4617-B01F-C74340B598B4}" destId="{A4760DB7-70B4-4C20-A3FA-27CDFF0E2D3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FFCFA-A4D8-4734-A237-2E17AAACC31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C9A926-3A26-4E5A-B4C6-819A948BD3FA}">
      <dgm:prSet/>
      <dgm:spPr/>
      <dgm:t>
        <a:bodyPr/>
        <a:lstStyle/>
        <a:p>
          <a:r>
            <a:rPr lang="en-US"/>
            <a:t>Senior Management Training</a:t>
          </a:r>
        </a:p>
      </dgm:t>
    </dgm:pt>
    <dgm:pt modelId="{D932792D-4D59-4753-9721-B0ACB4BBAF00}" type="parTrans" cxnId="{7040A558-95D7-49E2-A0A8-90BF00E6E9CC}">
      <dgm:prSet/>
      <dgm:spPr/>
      <dgm:t>
        <a:bodyPr/>
        <a:lstStyle/>
        <a:p>
          <a:endParaRPr lang="en-US"/>
        </a:p>
      </dgm:t>
    </dgm:pt>
    <dgm:pt modelId="{23DFCC19-6BCC-4EB1-8055-BD55FFCA8DDE}" type="sibTrans" cxnId="{7040A558-95D7-49E2-A0A8-90BF00E6E9CC}">
      <dgm:prSet/>
      <dgm:spPr/>
      <dgm:t>
        <a:bodyPr/>
        <a:lstStyle/>
        <a:p>
          <a:endParaRPr lang="en-US"/>
        </a:p>
      </dgm:t>
    </dgm:pt>
    <dgm:pt modelId="{0F484711-23FC-4EF4-A370-1589AF22961F}">
      <dgm:prSet/>
      <dgm:spPr/>
      <dgm:t>
        <a:bodyPr/>
        <a:lstStyle/>
        <a:p>
          <a:r>
            <a:rPr lang="en-US"/>
            <a:t>Tools for Management</a:t>
          </a:r>
        </a:p>
      </dgm:t>
    </dgm:pt>
    <dgm:pt modelId="{B4267EE1-DBED-4ECB-A33D-47535068029A}" type="parTrans" cxnId="{C03C0E52-4E62-4236-932B-5ED08046ABE8}">
      <dgm:prSet/>
      <dgm:spPr/>
      <dgm:t>
        <a:bodyPr/>
        <a:lstStyle/>
        <a:p>
          <a:endParaRPr lang="en-US"/>
        </a:p>
      </dgm:t>
    </dgm:pt>
    <dgm:pt modelId="{7F1AA1CB-4CBA-48CC-94BB-C17C03A7A585}" type="sibTrans" cxnId="{C03C0E52-4E62-4236-932B-5ED08046ABE8}">
      <dgm:prSet/>
      <dgm:spPr/>
      <dgm:t>
        <a:bodyPr/>
        <a:lstStyle/>
        <a:p>
          <a:endParaRPr lang="en-US"/>
        </a:p>
      </dgm:t>
    </dgm:pt>
    <dgm:pt modelId="{CCBC3D64-DF23-43EC-96F9-B5E0AA70413E}">
      <dgm:prSet/>
      <dgm:spPr/>
      <dgm:t>
        <a:bodyPr/>
        <a:lstStyle/>
        <a:p>
          <a:r>
            <a:rPr lang="en-US"/>
            <a:t>Management Techniques</a:t>
          </a:r>
        </a:p>
      </dgm:t>
    </dgm:pt>
    <dgm:pt modelId="{8682CD7A-EABF-40EB-8444-D13B123FAA2D}" type="parTrans" cxnId="{C3384609-DA70-4E02-84F3-7B5E69EE59CF}">
      <dgm:prSet/>
      <dgm:spPr/>
      <dgm:t>
        <a:bodyPr/>
        <a:lstStyle/>
        <a:p>
          <a:endParaRPr lang="en-US"/>
        </a:p>
      </dgm:t>
    </dgm:pt>
    <dgm:pt modelId="{984B3AA9-08A9-466E-87C8-339B90ACFADB}" type="sibTrans" cxnId="{C3384609-DA70-4E02-84F3-7B5E69EE59CF}">
      <dgm:prSet/>
      <dgm:spPr/>
      <dgm:t>
        <a:bodyPr/>
        <a:lstStyle/>
        <a:p>
          <a:endParaRPr lang="en-US"/>
        </a:p>
      </dgm:t>
    </dgm:pt>
    <dgm:pt modelId="{BA0B7F3A-FE9D-47A9-BF32-2B6BE00BDA20}">
      <dgm:prSet/>
      <dgm:spPr/>
      <dgm:t>
        <a:bodyPr/>
        <a:lstStyle/>
        <a:p>
          <a:r>
            <a:rPr lang="en-US"/>
            <a:t>Diversity, Equity &amp; Inclusion</a:t>
          </a:r>
        </a:p>
      </dgm:t>
    </dgm:pt>
    <dgm:pt modelId="{7CE47E37-6CD4-4495-87FD-432A7A26BED6}" type="parTrans" cxnId="{724425B5-252A-447F-A04D-FFC54F07538D}">
      <dgm:prSet/>
      <dgm:spPr/>
      <dgm:t>
        <a:bodyPr/>
        <a:lstStyle/>
        <a:p>
          <a:endParaRPr lang="en-US"/>
        </a:p>
      </dgm:t>
    </dgm:pt>
    <dgm:pt modelId="{99BF52A0-ACFF-4294-A5F3-1AE106119422}" type="sibTrans" cxnId="{724425B5-252A-447F-A04D-FFC54F07538D}">
      <dgm:prSet/>
      <dgm:spPr/>
      <dgm:t>
        <a:bodyPr/>
        <a:lstStyle/>
        <a:p>
          <a:endParaRPr lang="en-US"/>
        </a:p>
      </dgm:t>
    </dgm:pt>
    <dgm:pt modelId="{EAA7C87F-4795-4DA6-9D7E-6E6F88DE996E}">
      <dgm:prSet/>
      <dgm:spPr/>
      <dgm:t>
        <a:bodyPr/>
        <a:lstStyle/>
        <a:p>
          <a:r>
            <a:rPr lang="en-US"/>
            <a:t>Wellness Counseling</a:t>
          </a:r>
        </a:p>
      </dgm:t>
    </dgm:pt>
    <dgm:pt modelId="{0E69CEBF-BC31-4055-8656-1154015AAAA6}" type="parTrans" cxnId="{4CEA3048-8383-4A4A-A9BD-8CB7ACDB6966}">
      <dgm:prSet/>
      <dgm:spPr/>
      <dgm:t>
        <a:bodyPr/>
        <a:lstStyle/>
        <a:p>
          <a:endParaRPr lang="en-US"/>
        </a:p>
      </dgm:t>
    </dgm:pt>
    <dgm:pt modelId="{DD41C4F9-C22E-4001-9293-8791A5BF1A5B}" type="sibTrans" cxnId="{4CEA3048-8383-4A4A-A9BD-8CB7ACDB6966}">
      <dgm:prSet/>
      <dgm:spPr/>
      <dgm:t>
        <a:bodyPr/>
        <a:lstStyle/>
        <a:p>
          <a:endParaRPr lang="en-US"/>
        </a:p>
      </dgm:t>
    </dgm:pt>
    <dgm:pt modelId="{421345C4-E553-4BD8-86E7-FA3F1ADF4E1A}">
      <dgm:prSet/>
      <dgm:spPr/>
      <dgm:t>
        <a:bodyPr/>
        <a:lstStyle/>
        <a:p>
          <a:r>
            <a:rPr lang="en-US"/>
            <a:t>SLA Team Training</a:t>
          </a:r>
        </a:p>
      </dgm:t>
    </dgm:pt>
    <dgm:pt modelId="{7F02E45D-6C90-4013-853C-3E02B0D5DB6A}" type="parTrans" cxnId="{4E09716A-F928-4EFD-831C-A7ECAD4ABFBB}">
      <dgm:prSet/>
      <dgm:spPr/>
      <dgm:t>
        <a:bodyPr/>
        <a:lstStyle/>
        <a:p>
          <a:endParaRPr lang="en-US"/>
        </a:p>
      </dgm:t>
    </dgm:pt>
    <dgm:pt modelId="{904CD872-07A3-4B16-8F54-5AAF705102F4}" type="sibTrans" cxnId="{4E09716A-F928-4EFD-831C-A7ECAD4ABFBB}">
      <dgm:prSet/>
      <dgm:spPr/>
      <dgm:t>
        <a:bodyPr/>
        <a:lstStyle/>
        <a:p>
          <a:endParaRPr lang="en-US"/>
        </a:p>
      </dgm:t>
    </dgm:pt>
    <dgm:pt modelId="{900C4573-197C-41FB-8076-2E524880FE2D}">
      <dgm:prSet/>
      <dgm:spPr/>
      <dgm:t>
        <a:bodyPr/>
        <a:lstStyle/>
        <a:p>
          <a:r>
            <a:rPr lang="en-US"/>
            <a:t>ASLI</a:t>
          </a:r>
        </a:p>
      </dgm:t>
    </dgm:pt>
    <dgm:pt modelId="{E26C2E95-4580-4C7E-A05D-E7B323C021AD}" type="parTrans" cxnId="{8FA037C0-F8B6-4E3E-9BA4-FD5CE21744C2}">
      <dgm:prSet/>
      <dgm:spPr/>
      <dgm:t>
        <a:bodyPr/>
        <a:lstStyle/>
        <a:p>
          <a:endParaRPr lang="en-US"/>
        </a:p>
      </dgm:t>
    </dgm:pt>
    <dgm:pt modelId="{29EC6D6D-0022-486C-8F78-620E0A544687}" type="sibTrans" cxnId="{8FA037C0-F8B6-4E3E-9BA4-FD5CE21744C2}">
      <dgm:prSet/>
      <dgm:spPr/>
      <dgm:t>
        <a:bodyPr/>
        <a:lstStyle/>
        <a:p>
          <a:endParaRPr lang="en-US"/>
        </a:p>
      </dgm:t>
    </dgm:pt>
    <dgm:pt modelId="{6F158054-F971-460B-BAD3-945EB50B85CC}">
      <dgm:prSet/>
      <dgm:spPr/>
      <dgm:t>
        <a:bodyPr/>
        <a:lstStyle/>
        <a:p>
          <a:r>
            <a:rPr lang="en-US" dirty="0"/>
            <a:t>Financial Fundamentals</a:t>
          </a:r>
        </a:p>
      </dgm:t>
    </dgm:pt>
    <dgm:pt modelId="{86575556-0C74-40EB-BE18-78435AE086B1}" type="parTrans" cxnId="{17132C1A-FF6C-4254-AFC2-403E58FE2CC0}">
      <dgm:prSet/>
      <dgm:spPr/>
      <dgm:t>
        <a:bodyPr/>
        <a:lstStyle/>
        <a:p>
          <a:endParaRPr lang="en-US"/>
        </a:p>
      </dgm:t>
    </dgm:pt>
    <dgm:pt modelId="{83FF015D-0382-4F4B-820C-378F5C6EE44B}" type="sibTrans" cxnId="{17132C1A-FF6C-4254-AFC2-403E58FE2CC0}">
      <dgm:prSet/>
      <dgm:spPr/>
      <dgm:t>
        <a:bodyPr/>
        <a:lstStyle/>
        <a:p>
          <a:endParaRPr lang="en-US"/>
        </a:p>
      </dgm:t>
    </dgm:pt>
    <dgm:pt modelId="{665F6129-4AF0-4349-AF4D-A8A7096F2DEA}">
      <dgm:prSet/>
      <dgm:spPr/>
      <dgm:t>
        <a:bodyPr/>
        <a:lstStyle/>
        <a:p>
          <a:r>
            <a:rPr lang="en-US"/>
            <a:t>Digital Technical Training</a:t>
          </a:r>
        </a:p>
      </dgm:t>
    </dgm:pt>
    <dgm:pt modelId="{5B14786F-C45C-42F6-86EF-6607E6E6FFA6}" type="parTrans" cxnId="{2ED279D8-38BA-4416-B870-CBABF5B3DBE9}">
      <dgm:prSet/>
      <dgm:spPr/>
      <dgm:t>
        <a:bodyPr/>
        <a:lstStyle/>
        <a:p>
          <a:endParaRPr lang="en-US"/>
        </a:p>
      </dgm:t>
    </dgm:pt>
    <dgm:pt modelId="{467C65E2-F277-4CBD-B913-BC50D2C61179}" type="sibTrans" cxnId="{2ED279D8-38BA-4416-B870-CBABF5B3DBE9}">
      <dgm:prSet/>
      <dgm:spPr/>
      <dgm:t>
        <a:bodyPr/>
        <a:lstStyle/>
        <a:p>
          <a:endParaRPr lang="en-US"/>
        </a:p>
      </dgm:t>
    </dgm:pt>
    <dgm:pt modelId="{3D32BD0A-E6B0-4BC5-A9EF-B501A934A8B3}">
      <dgm:prSet/>
      <dgm:spPr/>
      <dgm:t>
        <a:bodyPr/>
        <a:lstStyle/>
        <a:p>
          <a:r>
            <a:rPr lang="en-US"/>
            <a:t>LearnIt</a:t>
          </a:r>
        </a:p>
      </dgm:t>
    </dgm:pt>
    <dgm:pt modelId="{745F8CE9-7533-4B06-96CA-3D4B6EDBFCF0}" type="parTrans" cxnId="{423D20A3-0593-4B31-9149-A85EC8804815}">
      <dgm:prSet/>
      <dgm:spPr/>
      <dgm:t>
        <a:bodyPr/>
        <a:lstStyle/>
        <a:p>
          <a:endParaRPr lang="en-US"/>
        </a:p>
      </dgm:t>
    </dgm:pt>
    <dgm:pt modelId="{E3FE2830-3F86-45D3-A2EE-CE80AB4561E0}" type="sibTrans" cxnId="{423D20A3-0593-4B31-9149-A85EC8804815}">
      <dgm:prSet/>
      <dgm:spPr/>
      <dgm:t>
        <a:bodyPr/>
        <a:lstStyle/>
        <a:p>
          <a:endParaRPr lang="en-US"/>
        </a:p>
      </dgm:t>
    </dgm:pt>
    <dgm:pt modelId="{2F182048-0973-431E-B4F1-94D3C83E3AAC}">
      <dgm:prSet/>
      <dgm:spPr/>
      <dgm:t>
        <a:bodyPr/>
        <a:lstStyle/>
        <a:p>
          <a:r>
            <a:rPr lang="en-US"/>
            <a:t>Sexual Harassment</a:t>
          </a:r>
        </a:p>
      </dgm:t>
    </dgm:pt>
    <dgm:pt modelId="{561EA99C-FB69-42D5-85EA-93A3D5ECB026}" type="parTrans" cxnId="{2CAE2E44-D525-4B57-9EE4-6A3BDBA96E3E}">
      <dgm:prSet/>
      <dgm:spPr/>
      <dgm:t>
        <a:bodyPr/>
        <a:lstStyle/>
        <a:p>
          <a:endParaRPr lang="en-US"/>
        </a:p>
      </dgm:t>
    </dgm:pt>
    <dgm:pt modelId="{48A97ADD-D5FD-430B-9685-C1078E4FE226}" type="sibTrans" cxnId="{2CAE2E44-D525-4B57-9EE4-6A3BDBA96E3E}">
      <dgm:prSet/>
      <dgm:spPr/>
      <dgm:t>
        <a:bodyPr/>
        <a:lstStyle/>
        <a:p>
          <a:endParaRPr lang="en-US"/>
        </a:p>
      </dgm:t>
    </dgm:pt>
    <dgm:pt modelId="{81F05168-2F64-4551-974D-1FBFF880AD12}">
      <dgm:prSet/>
      <dgm:spPr/>
      <dgm:t>
        <a:bodyPr/>
        <a:lstStyle/>
        <a:p>
          <a:r>
            <a:rPr lang="en-US"/>
            <a:t>Technology Training</a:t>
          </a:r>
        </a:p>
      </dgm:t>
    </dgm:pt>
    <dgm:pt modelId="{3E86E82A-8069-4B0B-9081-2FFB62C5D261}" type="parTrans" cxnId="{5BC8764F-CF1E-484E-9208-FF752B07763F}">
      <dgm:prSet/>
      <dgm:spPr/>
      <dgm:t>
        <a:bodyPr/>
        <a:lstStyle/>
        <a:p>
          <a:endParaRPr lang="en-US"/>
        </a:p>
      </dgm:t>
    </dgm:pt>
    <dgm:pt modelId="{21062DBC-F30D-495B-9C58-501E34E5A668}" type="sibTrans" cxnId="{5BC8764F-CF1E-484E-9208-FF752B07763F}">
      <dgm:prSet/>
      <dgm:spPr/>
      <dgm:t>
        <a:bodyPr/>
        <a:lstStyle/>
        <a:p>
          <a:endParaRPr lang="en-US"/>
        </a:p>
      </dgm:t>
    </dgm:pt>
    <dgm:pt modelId="{9C7A4D57-7A2A-4AF9-B298-D4D30108DEC9}">
      <dgm:prSet/>
      <dgm:spPr/>
      <dgm:t>
        <a:bodyPr/>
        <a:lstStyle/>
        <a:p>
          <a:r>
            <a:rPr lang="en-US"/>
            <a:t>Project Management</a:t>
          </a:r>
        </a:p>
      </dgm:t>
    </dgm:pt>
    <dgm:pt modelId="{FECDA5CB-9428-4445-A127-520936463005}" type="parTrans" cxnId="{AF39E9E4-4401-45F0-8F59-0ABEA4DEBDF8}">
      <dgm:prSet/>
      <dgm:spPr/>
      <dgm:t>
        <a:bodyPr/>
        <a:lstStyle/>
        <a:p>
          <a:endParaRPr lang="en-US"/>
        </a:p>
      </dgm:t>
    </dgm:pt>
    <dgm:pt modelId="{54D37804-1255-45DF-BB3E-C440B9EAD00A}" type="sibTrans" cxnId="{AF39E9E4-4401-45F0-8F59-0ABEA4DEBDF8}">
      <dgm:prSet/>
      <dgm:spPr/>
      <dgm:t>
        <a:bodyPr/>
        <a:lstStyle/>
        <a:p>
          <a:endParaRPr lang="en-US"/>
        </a:p>
      </dgm:t>
    </dgm:pt>
    <dgm:pt modelId="{62006C8E-34B0-4FC4-B069-9FB7A2C9150B}">
      <dgm:prSet/>
      <dgm:spPr/>
      <dgm:t>
        <a:bodyPr/>
        <a:lstStyle/>
        <a:p>
          <a:r>
            <a:rPr lang="en-US" dirty="0"/>
            <a:t>Ergonomic Training</a:t>
          </a:r>
        </a:p>
      </dgm:t>
    </dgm:pt>
    <dgm:pt modelId="{E6BD8CA2-DE9C-4271-B8FC-E023997DE551}" type="parTrans" cxnId="{80FCAABB-673F-4EBF-93D1-0C487899372C}">
      <dgm:prSet/>
      <dgm:spPr/>
      <dgm:t>
        <a:bodyPr/>
        <a:lstStyle/>
        <a:p>
          <a:endParaRPr lang="en-US"/>
        </a:p>
      </dgm:t>
    </dgm:pt>
    <dgm:pt modelId="{20C67C31-B1F8-4F35-A2D3-C117AF0A6D14}" type="sibTrans" cxnId="{80FCAABB-673F-4EBF-93D1-0C487899372C}">
      <dgm:prSet/>
      <dgm:spPr/>
      <dgm:t>
        <a:bodyPr/>
        <a:lstStyle/>
        <a:p>
          <a:endParaRPr lang="en-US"/>
        </a:p>
      </dgm:t>
    </dgm:pt>
    <dgm:pt modelId="{DB499250-9AAC-4638-B0A0-C90679C455CB}">
      <dgm:prSet/>
      <dgm:spPr/>
      <dgm:t>
        <a:bodyPr/>
        <a:lstStyle/>
        <a:p>
          <a:r>
            <a:rPr lang="en-US" dirty="0"/>
            <a:t>Wellness Cohorts</a:t>
          </a:r>
        </a:p>
      </dgm:t>
    </dgm:pt>
    <dgm:pt modelId="{2BDC4E37-74F1-4013-9D37-C4E89121C16D}" type="parTrans" cxnId="{A5FC894F-920F-4D77-97DF-DD248843F131}">
      <dgm:prSet/>
      <dgm:spPr/>
      <dgm:t>
        <a:bodyPr/>
        <a:lstStyle/>
        <a:p>
          <a:endParaRPr lang="en-US"/>
        </a:p>
      </dgm:t>
    </dgm:pt>
    <dgm:pt modelId="{CBA16C19-EC21-4BC9-986B-D19BB68A5248}" type="sibTrans" cxnId="{A5FC894F-920F-4D77-97DF-DD248843F131}">
      <dgm:prSet/>
      <dgm:spPr/>
      <dgm:t>
        <a:bodyPr/>
        <a:lstStyle/>
        <a:p>
          <a:endParaRPr lang="en-US"/>
        </a:p>
      </dgm:t>
    </dgm:pt>
    <dgm:pt modelId="{28DC880C-31BD-4E97-870B-DDEF7E63DDF8}" type="pres">
      <dgm:prSet presAssocID="{AB0FFCFA-A4D8-4734-A237-2E17AAACC31F}" presName="linear" presStyleCnt="0">
        <dgm:presLayoutVars>
          <dgm:dir/>
          <dgm:animLvl val="lvl"/>
          <dgm:resizeHandles val="exact"/>
        </dgm:presLayoutVars>
      </dgm:prSet>
      <dgm:spPr/>
    </dgm:pt>
    <dgm:pt modelId="{7663E652-7A02-4A61-8CA3-1A087C132154}" type="pres">
      <dgm:prSet presAssocID="{E4C9A926-3A26-4E5A-B4C6-819A948BD3FA}" presName="parentLin" presStyleCnt="0"/>
      <dgm:spPr/>
    </dgm:pt>
    <dgm:pt modelId="{62754E59-5FB3-479F-ACA1-FCB912DDCF63}" type="pres">
      <dgm:prSet presAssocID="{E4C9A926-3A26-4E5A-B4C6-819A948BD3FA}" presName="parentLeftMargin" presStyleLbl="node1" presStyleIdx="0" presStyleCnt="2"/>
      <dgm:spPr/>
    </dgm:pt>
    <dgm:pt modelId="{16966D4D-CE20-45F6-A206-ABEBB1117473}" type="pres">
      <dgm:prSet presAssocID="{E4C9A926-3A26-4E5A-B4C6-819A948BD3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DE28136-C010-4CC6-BDCD-5C7A5459A964}" type="pres">
      <dgm:prSet presAssocID="{E4C9A926-3A26-4E5A-B4C6-819A948BD3FA}" presName="negativeSpace" presStyleCnt="0"/>
      <dgm:spPr/>
    </dgm:pt>
    <dgm:pt modelId="{33CA929F-8701-41CE-8B3B-B574137FC9EF}" type="pres">
      <dgm:prSet presAssocID="{E4C9A926-3A26-4E5A-B4C6-819A948BD3FA}" presName="childText" presStyleLbl="conFgAcc1" presStyleIdx="0" presStyleCnt="2">
        <dgm:presLayoutVars>
          <dgm:bulletEnabled val="1"/>
        </dgm:presLayoutVars>
      </dgm:prSet>
      <dgm:spPr/>
    </dgm:pt>
    <dgm:pt modelId="{444EE1D5-04B2-448F-B2F8-ACEE551D1CA3}" type="pres">
      <dgm:prSet presAssocID="{23DFCC19-6BCC-4EB1-8055-BD55FFCA8DDE}" presName="spaceBetweenRectangles" presStyleCnt="0"/>
      <dgm:spPr/>
    </dgm:pt>
    <dgm:pt modelId="{06ED2229-3321-4749-A1DF-739471FA7C61}" type="pres">
      <dgm:prSet presAssocID="{421345C4-E553-4BD8-86E7-FA3F1ADF4E1A}" presName="parentLin" presStyleCnt="0"/>
      <dgm:spPr/>
    </dgm:pt>
    <dgm:pt modelId="{8DCD5FC4-FFF3-41DF-8C48-365B50055E1F}" type="pres">
      <dgm:prSet presAssocID="{421345C4-E553-4BD8-86E7-FA3F1ADF4E1A}" presName="parentLeftMargin" presStyleLbl="node1" presStyleIdx="0" presStyleCnt="2"/>
      <dgm:spPr/>
    </dgm:pt>
    <dgm:pt modelId="{B5A731C0-D10D-4064-B0A1-D5E8F28B15D1}" type="pres">
      <dgm:prSet presAssocID="{421345C4-E553-4BD8-86E7-FA3F1ADF4E1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96CDF9A-8BEA-4DB4-AFC1-2EE5A6D0D26A}" type="pres">
      <dgm:prSet presAssocID="{421345C4-E553-4BD8-86E7-FA3F1ADF4E1A}" presName="negativeSpace" presStyleCnt="0"/>
      <dgm:spPr/>
    </dgm:pt>
    <dgm:pt modelId="{2B39B425-7A4B-49D7-813A-D89AD24DE3AD}" type="pres">
      <dgm:prSet presAssocID="{421345C4-E553-4BD8-86E7-FA3F1ADF4E1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FFB1500-A5DD-40D3-A24F-77F0E05E6430}" type="presOf" srcId="{E4C9A926-3A26-4E5A-B4C6-819A948BD3FA}" destId="{62754E59-5FB3-479F-ACA1-FCB912DDCF63}" srcOrd="0" destOrd="0" presId="urn:microsoft.com/office/officeart/2005/8/layout/list1"/>
    <dgm:cxn modelId="{C536B500-EF36-483C-B358-39A3AE4619D2}" type="presOf" srcId="{62006C8E-34B0-4FC4-B069-9FB7A2C9150B}" destId="{2B39B425-7A4B-49D7-813A-D89AD24DE3AD}" srcOrd="0" destOrd="7" presId="urn:microsoft.com/office/officeart/2005/8/layout/list1"/>
    <dgm:cxn modelId="{C5390B04-6A20-4319-AC7C-CD208AD8415C}" type="presOf" srcId="{2F182048-0973-431E-B4F1-94D3C83E3AAC}" destId="{2B39B425-7A4B-49D7-813A-D89AD24DE3AD}" srcOrd="0" destOrd="4" presId="urn:microsoft.com/office/officeart/2005/8/layout/list1"/>
    <dgm:cxn modelId="{C3384609-DA70-4E02-84F3-7B5E69EE59CF}" srcId="{E4C9A926-3A26-4E5A-B4C6-819A948BD3FA}" destId="{CCBC3D64-DF23-43EC-96F9-B5E0AA70413E}" srcOrd="1" destOrd="0" parTransId="{8682CD7A-EABF-40EB-8444-D13B123FAA2D}" sibTransId="{984B3AA9-08A9-466E-87C8-339B90ACFADB}"/>
    <dgm:cxn modelId="{A646670E-6C91-4611-8439-63ECF5B7A3A0}" type="presOf" srcId="{CCBC3D64-DF23-43EC-96F9-B5E0AA70413E}" destId="{33CA929F-8701-41CE-8B3B-B574137FC9EF}" srcOrd="0" destOrd="1" presId="urn:microsoft.com/office/officeart/2005/8/layout/list1"/>
    <dgm:cxn modelId="{F616ED0F-A444-415E-9405-FBD6111E7C1B}" type="presOf" srcId="{3D32BD0A-E6B0-4BC5-A9EF-B501A934A8B3}" destId="{2B39B425-7A4B-49D7-813A-D89AD24DE3AD}" srcOrd="0" destOrd="3" presId="urn:microsoft.com/office/officeart/2005/8/layout/list1"/>
    <dgm:cxn modelId="{17132C1A-FF6C-4254-AFC2-403E58FE2CC0}" srcId="{421345C4-E553-4BD8-86E7-FA3F1ADF4E1A}" destId="{6F158054-F971-460B-BAD3-945EB50B85CC}" srcOrd="1" destOrd="0" parTransId="{86575556-0C74-40EB-BE18-78435AE086B1}" sibTransId="{83FF015D-0382-4F4B-820C-378F5C6EE44B}"/>
    <dgm:cxn modelId="{5E763625-54E3-4ADD-B9D8-A1A89D5806B7}" type="presOf" srcId="{900C4573-197C-41FB-8076-2E524880FE2D}" destId="{2B39B425-7A4B-49D7-813A-D89AD24DE3AD}" srcOrd="0" destOrd="0" presId="urn:microsoft.com/office/officeart/2005/8/layout/list1"/>
    <dgm:cxn modelId="{848A7C3E-36C2-4B4C-9E8E-74E9D8D769D2}" type="presOf" srcId="{DB499250-9AAC-4638-B0A0-C90679C455CB}" destId="{2B39B425-7A4B-49D7-813A-D89AD24DE3AD}" srcOrd="0" destOrd="8" presId="urn:microsoft.com/office/officeart/2005/8/layout/list1"/>
    <dgm:cxn modelId="{2CAE2E44-D525-4B57-9EE4-6A3BDBA96E3E}" srcId="{421345C4-E553-4BD8-86E7-FA3F1ADF4E1A}" destId="{2F182048-0973-431E-B4F1-94D3C83E3AAC}" srcOrd="4" destOrd="0" parTransId="{561EA99C-FB69-42D5-85EA-93A3D5ECB026}" sibTransId="{48A97ADD-D5FD-430B-9685-C1078E4FE226}"/>
    <dgm:cxn modelId="{17ACB764-D650-45CD-9636-E1474D610C2B}" type="presOf" srcId="{6F158054-F971-460B-BAD3-945EB50B85CC}" destId="{2B39B425-7A4B-49D7-813A-D89AD24DE3AD}" srcOrd="0" destOrd="1" presId="urn:microsoft.com/office/officeart/2005/8/layout/list1"/>
    <dgm:cxn modelId="{4CEA3048-8383-4A4A-A9BD-8CB7ACDB6966}" srcId="{E4C9A926-3A26-4E5A-B4C6-819A948BD3FA}" destId="{EAA7C87F-4795-4DA6-9D7E-6E6F88DE996E}" srcOrd="3" destOrd="0" parTransId="{0E69CEBF-BC31-4055-8656-1154015AAAA6}" sibTransId="{DD41C4F9-C22E-4001-9293-8791A5BF1A5B}"/>
    <dgm:cxn modelId="{4E09716A-F928-4EFD-831C-A7ECAD4ABFBB}" srcId="{AB0FFCFA-A4D8-4734-A237-2E17AAACC31F}" destId="{421345C4-E553-4BD8-86E7-FA3F1ADF4E1A}" srcOrd="1" destOrd="0" parTransId="{7F02E45D-6C90-4013-853C-3E02B0D5DB6A}" sibTransId="{904CD872-07A3-4B16-8F54-5AAF705102F4}"/>
    <dgm:cxn modelId="{8D22D54C-BEBD-4BF9-9311-2907875AF88C}" type="presOf" srcId="{EAA7C87F-4795-4DA6-9D7E-6E6F88DE996E}" destId="{33CA929F-8701-41CE-8B3B-B574137FC9EF}" srcOrd="0" destOrd="3" presId="urn:microsoft.com/office/officeart/2005/8/layout/list1"/>
    <dgm:cxn modelId="{5BC8764F-CF1E-484E-9208-FF752B07763F}" srcId="{421345C4-E553-4BD8-86E7-FA3F1ADF4E1A}" destId="{81F05168-2F64-4551-974D-1FBFF880AD12}" srcOrd="5" destOrd="0" parTransId="{3E86E82A-8069-4B0B-9081-2FFB62C5D261}" sibTransId="{21062DBC-F30D-495B-9C58-501E34E5A668}"/>
    <dgm:cxn modelId="{A5FC894F-920F-4D77-97DF-DD248843F131}" srcId="{421345C4-E553-4BD8-86E7-FA3F1ADF4E1A}" destId="{DB499250-9AAC-4638-B0A0-C90679C455CB}" srcOrd="8" destOrd="0" parTransId="{2BDC4E37-74F1-4013-9D37-C4E89121C16D}" sibTransId="{CBA16C19-EC21-4BC9-986B-D19BB68A5248}"/>
    <dgm:cxn modelId="{C03C0E52-4E62-4236-932B-5ED08046ABE8}" srcId="{E4C9A926-3A26-4E5A-B4C6-819A948BD3FA}" destId="{0F484711-23FC-4EF4-A370-1589AF22961F}" srcOrd="0" destOrd="0" parTransId="{B4267EE1-DBED-4ECB-A33D-47535068029A}" sibTransId="{7F1AA1CB-4CBA-48CC-94BB-C17C03A7A585}"/>
    <dgm:cxn modelId="{85ECF957-E982-451B-9A67-DBE126201FB7}" type="presOf" srcId="{BA0B7F3A-FE9D-47A9-BF32-2B6BE00BDA20}" destId="{33CA929F-8701-41CE-8B3B-B574137FC9EF}" srcOrd="0" destOrd="2" presId="urn:microsoft.com/office/officeart/2005/8/layout/list1"/>
    <dgm:cxn modelId="{7040A558-95D7-49E2-A0A8-90BF00E6E9CC}" srcId="{AB0FFCFA-A4D8-4734-A237-2E17AAACC31F}" destId="{E4C9A926-3A26-4E5A-B4C6-819A948BD3FA}" srcOrd="0" destOrd="0" parTransId="{D932792D-4D59-4753-9721-B0ACB4BBAF00}" sibTransId="{23DFCC19-6BCC-4EB1-8055-BD55FFCA8DDE}"/>
    <dgm:cxn modelId="{70D6E598-703A-4199-9778-A7F8522F2107}" type="presOf" srcId="{9C7A4D57-7A2A-4AF9-B298-D4D30108DEC9}" destId="{2B39B425-7A4B-49D7-813A-D89AD24DE3AD}" srcOrd="0" destOrd="6" presId="urn:microsoft.com/office/officeart/2005/8/layout/list1"/>
    <dgm:cxn modelId="{943A529A-3DAF-47DA-B66D-245DB31A531E}" type="presOf" srcId="{0F484711-23FC-4EF4-A370-1589AF22961F}" destId="{33CA929F-8701-41CE-8B3B-B574137FC9EF}" srcOrd="0" destOrd="0" presId="urn:microsoft.com/office/officeart/2005/8/layout/list1"/>
    <dgm:cxn modelId="{423D20A3-0593-4B31-9149-A85EC8804815}" srcId="{421345C4-E553-4BD8-86E7-FA3F1ADF4E1A}" destId="{3D32BD0A-E6B0-4BC5-A9EF-B501A934A8B3}" srcOrd="3" destOrd="0" parTransId="{745F8CE9-7533-4B06-96CA-3D4B6EDBFCF0}" sibTransId="{E3FE2830-3F86-45D3-A2EE-CE80AB4561E0}"/>
    <dgm:cxn modelId="{175E89B0-7FF2-488C-8453-8320EA6C4D9B}" type="presOf" srcId="{665F6129-4AF0-4349-AF4D-A8A7096F2DEA}" destId="{2B39B425-7A4B-49D7-813A-D89AD24DE3AD}" srcOrd="0" destOrd="2" presId="urn:microsoft.com/office/officeart/2005/8/layout/list1"/>
    <dgm:cxn modelId="{6E57DCB2-D518-4D70-9530-556201CEBACC}" type="presOf" srcId="{AB0FFCFA-A4D8-4734-A237-2E17AAACC31F}" destId="{28DC880C-31BD-4E97-870B-DDEF7E63DDF8}" srcOrd="0" destOrd="0" presId="urn:microsoft.com/office/officeart/2005/8/layout/list1"/>
    <dgm:cxn modelId="{724425B5-252A-447F-A04D-FFC54F07538D}" srcId="{E4C9A926-3A26-4E5A-B4C6-819A948BD3FA}" destId="{BA0B7F3A-FE9D-47A9-BF32-2B6BE00BDA20}" srcOrd="2" destOrd="0" parTransId="{7CE47E37-6CD4-4495-87FD-432A7A26BED6}" sibTransId="{99BF52A0-ACFF-4294-A5F3-1AE106119422}"/>
    <dgm:cxn modelId="{EF583DB9-279B-448F-9C52-AD20392CC703}" type="presOf" srcId="{E4C9A926-3A26-4E5A-B4C6-819A948BD3FA}" destId="{16966D4D-CE20-45F6-A206-ABEBB1117473}" srcOrd="1" destOrd="0" presId="urn:microsoft.com/office/officeart/2005/8/layout/list1"/>
    <dgm:cxn modelId="{80FCAABB-673F-4EBF-93D1-0C487899372C}" srcId="{421345C4-E553-4BD8-86E7-FA3F1ADF4E1A}" destId="{62006C8E-34B0-4FC4-B069-9FB7A2C9150B}" srcOrd="7" destOrd="0" parTransId="{E6BD8CA2-DE9C-4271-B8FC-E023997DE551}" sibTransId="{20C67C31-B1F8-4F35-A2D3-C117AF0A6D14}"/>
    <dgm:cxn modelId="{8FA037C0-F8B6-4E3E-9BA4-FD5CE21744C2}" srcId="{421345C4-E553-4BD8-86E7-FA3F1ADF4E1A}" destId="{900C4573-197C-41FB-8076-2E524880FE2D}" srcOrd="0" destOrd="0" parTransId="{E26C2E95-4580-4C7E-A05D-E7B323C021AD}" sibTransId="{29EC6D6D-0022-486C-8F78-620E0A544687}"/>
    <dgm:cxn modelId="{F51B98CB-BE03-4A35-B51D-CFDA57C230E3}" type="presOf" srcId="{81F05168-2F64-4551-974D-1FBFF880AD12}" destId="{2B39B425-7A4B-49D7-813A-D89AD24DE3AD}" srcOrd="0" destOrd="5" presId="urn:microsoft.com/office/officeart/2005/8/layout/list1"/>
    <dgm:cxn modelId="{2ED279D8-38BA-4416-B870-CBABF5B3DBE9}" srcId="{421345C4-E553-4BD8-86E7-FA3F1ADF4E1A}" destId="{665F6129-4AF0-4349-AF4D-A8A7096F2DEA}" srcOrd="2" destOrd="0" parTransId="{5B14786F-C45C-42F6-86EF-6607E6E6FFA6}" sibTransId="{467C65E2-F277-4CBD-B913-BC50D2C61179}"/>
    <dgm:cxn modelId="{AF39E9E4-4401-45F0-8F59-0ABEA4DEBDF8}" srcId="{421345C4-E553-4BD8-86E7-FA3F1ADF4E1A}" destId="{9C7A4D57-7A2A-4AF9-B298-D4D30108DEC9}" srcOrd="6" destOrd="0" parTransId="{FECDA5CB-9428-4445-A127-520936463005}" sibTransId="{54D37804-1255-45DF-BB3E-C440B9EAD00A}"/>
    <dgm:cxn modelId="{ACF11AEF-3592-4DFD-87A3-B11A0BBC160E}" type="presOf" srcId="{421345C4-E553-4BD8-86E7-FA3F1ADF4E1A}" destId="{8DCD5FC4-FFF3-41DF-8C48-365B50055E1F}" srcOrd="0" destOrd="0" presId="urn:microsoft.com/office/officeart/2005/8/layout/list1"/>
    <dgm:cxn modelId="{BD102EF3-B35A-4647-9B9D-9476A6601A1E}" type="presOf" srcId="{421345C4-E553-4BD8-86E7-FA3F1ADF4E1A}" destId="{B5A731C0-D10D-4064-B0A1-D5E8F28B15D1}" srcOrd="1" destOrd="0" presId="urn:microsoft.com/office/officeart/2005/8/layout/list1"/>
    <dgm:cxn modelId="{AEDC2734-EB71-4B84-8EAB-B5B42EECC0FA}" type="presParOf" srcId="{28DC880C-31BD-4E97-870B-DDEF7E63DDF8}" destId="{7663E652-7A02-4A61-8CA3-1A087C132154}" srcOrd="0" destOrd="0" presId="urn:microsoft.com/office/officeart/2005/8/layout/list1"/>
    <dgm:cxn modelId="{3ACAE858-1D51-43CB-BA51-0F814616E509}" type="presParOf" srcId="{7663E652-7A02-4A61-8CA3-1A087C132154}" destId="{62754E59-5FB3-479F-ACA1-FCB912DDCF63}" srcOrd="0" destOrd="0" presId="urn:microsoft.com/office/officeart/2005/8/layout/list1"/>
    <dgm:cxn modelId="{576CD337-F128-411D-8F45-A27E0956BA94}" type="presParOf" srcId="{7663E652-7A02-4A61-8CA3-1A087C132154}" destId="{16966D4D-CE20-45F6-A206-ABEBB1117473}" srcOrd="1" destOrd="0" presId="urn:microsoft.com/office/officeart/2005/8/layout/list1"/>
    <dgm:cxn modelId="{F14E5D0E-8271-4AB2-9DAE-69B82918703E}" type="presParOf" srcId="{28DC880C-31BD-4E97-870B-DDEF7E63DDF8}" destId="{ADE28136-C010-4CC6-BDCD-5C7A5459A964}" srcOrd="1" destOrd="0" presId="urn:microsoft.com/office/officeart/2005/8/layout/list1"/>
    <dgm:cxn modelId="{C6960108-6E89-401C-9741-4A4A096F8854}" type="presParOf" srcId="{28DC880C-31BD-4E97-870B-DDEF7E63DDF8}" destId="{33CA929F-8701-41CE-8B3B-B574137FC9EF}" srcOrd="2" destOrd="0" presId="urn:microsoft.com/office/officeart/2005/8/layout/list1"/>
    <dgm:cxn modelId="{A4571C02-C96A-411D-B66A-03A7B2C57D58}" type="presParOf" srcId="{28DC880C-31BD-4E97-870B-DDEF7E63DDF8}" destId="{444EE1D5-04B2-448F-B2F8-ACEE551D1CA3}" srcOrd="3" destOrd="0" presId="urn:microsoft.com/office/officeart/2005/8/layout/list1"/>
    <dgm:cxn modelId="{AB01A602-A81A-4034-BDC5-5BD286350353}" type="presParOf" srcId="{28DC880C-31BD-4E97-870B-DDEF7E63DDF8}" destId="{06ED2229-3321-4749-A1DF-739471FA7C61}" srcOrd="4" destOrd="0" presId="urn:microsoft.com/office/officeart/2005/8/layout/list1"/>
    <dgm:cxn modelId="{ED31DB2E-D3C0-4C39-851C-66A535FFE503}" type="presParOf" srcId="{06ED2229-3321-4749-A1DF-739471FA7C61}" destId="{8DCD5FC4-FFF3-41DF-8C48-365B50055E1F}" srcOrd="0" destOrd="0" presId="urn:microsoft.com/office/officeart/2005/8/layout/list1"/>
    <dgm:cxn modelId="{098F46B8-5ADA-4803-9C39-4660D3CD4BC1}" type="presParOf" srcId="{06ED2229-3321-4749-A1DF-739471FA7C61}" destId="{B5A731C0-D10D-4064-B0A1-D5E8F28B15D1}" srcOrd="1" destOrd="0" presId="urn:microsoft.com/office/officeart/2005/8/layout/list1"/>
    <dgm:cxn modelId="{61E48E6D-AE61-478F-BCB8-898966592DEB}" type="presParOf" srcId="{28DC880C-31BD-4E97-870B-DDEF7E63DDF8}" destId="{396CDF9A-8BEA-4DB4-AFC1-2EE5A6D0D26A}" srcOrd="5" destOrd="0" presId="urn:microsoft.com/office/officeart/2005/8/layout/list1"/>
    <dgm:cxn modelId="{8CE63E88-5ECB-4F29-BDEB-1F43B40A7C5F}" type="presParOf" srcId="{28DC880C-31BD-4E97-870B-DDEF7E63DDF8}" destId="{2B39B425-7A4B-49D7-813A-D89AD24DE3A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F9D1AD-E374-4495-96B0-3AC439783E9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D2677C-F0E7-4DF1-B701-E54DF0A64508}">
      <dgm:prSet/>
      <dgm:spPr/>
      <dgm:t>
        <a:bodyPr/>
        <a:lstStyle/>
        <a:p>
          <a:r>
            <a:rPr lang="en-US"/>
            <a:t>An uncompromising and consistent inclusive vision and encourage others to take the same stance by modeling and messaging the behavior.</a:t>
          </a:r>
        </a:p>
      </dgm:t>
    </dgm:pt>
    <dgm:pt modelId="{7514827E-7DE8-4E94-9D09-3F8853D7CE3C}" type="parTrans" cxnId="{9F567CC4-2B62-43D8-9A12-EB11BB777A64}">
      <dgm:prSet/>
      <dgm:spPr/>
      <dgm:t>
        <a:bodyPr/>
        <a:lstStyle/>
        <a:p>
          <a:endParaRPr lang="en-US"/>
        </a:p>
      </dgm:t>
    </dgm:pt>
    <dgm:pt modelId="{8A6C0F31-9540-4645-9BF5-E0F0A1BCAD31}" type="sibTrans" cxnId="{9F567CC4-2B62-43D8-9A12-EB11BB777A64}">
      <dgm:prSet/>
      <dgm:spPr/>
      <dgm:t>
        <a:bodyPr/>
        <a:lstStyle/>
        <a:p>
          <a:endParaRPr lang="en-US"/>
        </a:p>
      </dgm:t>
    </dgm:pt>
    <dgm:pt modelId="{1B159062-A81F-4BBE-993D-AA3EC87F1B12}">
      <dgm:prSet/>
      <dgm:spPr/>
      <dgm:t>
        <a:bodyPr/>
        <a:lstStyle/>
        <a:p>
          <a:r>
            <a:rPr lang="en-US" dirty="0"/>
            <a:t>Make sure our members and key stakeholders understand that we have high standards.</a:t>
          </a:r>
        </a:p>
      </dgm:t>
    </dgm:pt>
    <dgm:pt modelId="{FDCF1D52-3421-43DA-B7AA-AF583435DC4C}" type="parTrans" cxnId="{C53FA4EB-B44B-4DE5-9239-BDE4082F12BA}">
      <dgm:prSet/>
      <dgm:spPr/>
      <dgm:t>
        <a:bodyPr/>
        <a:lstStyle/>
        <a:p>
          <a:endParaRPr lang="en-US"/>
        </a:p>
      </dgm:t>
    </dgm:pt>
    <dgm:pt modelId="{459D38E5-381A-496E-BEA1-6397456162C6}" type="sibTrans" cxnId="{C53FA4EB-B44B-4DE5-9239-BDE4082F12BA}">
      <dgm:prSet/>
      <dgm:spPr/>
      <dgm:t>
        <a:bodyPr/>
        <a:lstStyle/>
        <a:p>
          <a:endParaRPr lang="en-US"/>
        </a:p>
      </dgm:t>
    </dgm:pt>
    <dgm:pt modelId="{ADABE0BF-496F-4D03-A2D2-7C2087BB6F21}">
      <dgm:prSet/>
      <dgm:spPr/>
      <dgm:t>
        <a:bodyPr/>
        <a:lstStyle/>
        <a:p>
          <a:r>
            <a:rPr lang="en-US" dirty="0"/>
            <a:t>Hold ourselves and board members accountable. Act as a resource for key stakeholders.</a:t>
          </a:r>
        </a:p>
      </dgm:t>
    </dgm:pt>
    <dgm:pt modelId="{5164B962-C124-4747-B943-D3D9A35B1A85}" type="parTrans" cxnId="{4B8476DD-A7DB-48E8-A0D4-675BF94B3FED}">
      <dgm:prSet/>
      <dgm:spPr/>
      <dgm:t>
        <a:bodyPr/>
        <a:lstStyle/>
        <a:p>
          <a:endParaRPr lang="en-US"/>
        </a:p>
      </dgm:t>
    </dgm:pt>
    <dgm:pt modelId="{7522004B-93A9-4D8D-A290-0612F452A0F2}" type="sibTrans" cxnId="{4B8476DD-A7DB-48E8-A0D4-675BF94B3FED}">
      <dgm:prSet/>
      <dgm:spPr/>
      <dgm:t>
        <a:bodyPr/>
        <a:lstStyle/>
        <a:p>
          <a:endParaRPr lang="en-US"/>
        </a:p>
      </dgm:t>
    </dgm:pt>
    <dgm:pt modelId="{A1D7E643-171D-4C4D-B059-70D04483E3B8}">
      <dgm:prSet/>
      <dgm:spPr/>
      <dgm:t>
        <a:bodyPr/>
        <a:lstStyle/>
        <a:p>
          <a:r>
            <a:rPr lang="en-US" dirty="0"/>
            <a:t>Make it the norm for people to consider possible inclusion consequences before making any decision or taking any action.</a:t>
          </a:r>
        </a:p>
      </dgm:t>
    </dgm:pt>
    <dgm:pt modelId="{BF6AC5DE-6150-4A9C-B4C5-E8E94D2C4C35}" type="parTrans" cxnId="{19C7AF04-CC8E-4F8B-B1F6-3E1399CE0EE7}">
      <dgm:prSet/>
      <dgm:spPr/>
      <dgm:t>
        <a:bodyPr/>
        <a:lstStyle/>
        <a:p>
          <a:endParaRPr lang="en-US"/>
        </a:p>
      </dgm:t>
    </dgm:pt>
    <dgm:pt modelId="{E02A74BC-07C5-4754-8609-EAB6F591B76F}" type="sibTrans" cxnId="{19C7AF04-CC8E-4F8B-B1F6-3E1399CE0EE7}">
      <dgm:prSet/>
      <dgm:spPr/>
      <dgm:t>
        <a:bodyPr/>
        <a:lstStyle/>
        <a:p>
          <a:endParaRPr lang="en-US"/>
        </a:p>
      </dgm:t>
    </dgm:pt>
    <dgm:pt modelId="{1C28B23F-0F41-495D-B8F6-3EC8C6145920}">
      <dgm:prSet/>
      <dgm:spPr/>
      <dgm:t>
        <a:bodyPr/>
        <a:lstStyle/>
        <a:p>
          <a:endParaRPr lang="en-US" dirty="0"/>
        </a:p>
        <a:p>
          <a:r>
            <a:rPr lang="en-US" dirty="0"/>
            <a:t>Showcase the diversity of our staff through media communications</a:t>
          </a:r>
        </a:p>
        <a:p>
          <a:endParaRPr lang="en-US" dirty="0"/>
        </a:p>
      </dgm:t>
    </dgm:pt>
    <dgm:pt modelId="{43BA76BA-17BC-4003-BFDB-AF8109DA5C77}" type="parTrans" cxnId="{064EAF58-2D11-4698-A764-3366E1A90D5A}">
      <dgm:prSet/>
      <dgm:spPr/>
      <dgm:t>
        <a:bodyPr/>
        <a:lstStyle/>
        <a:p>
          <a:endParaRPr lang="en-US"/>
        </a:p>
      </dgm:t>
    </dgm:pt>
    <dgm:pt modelId="{E30708BF-4731-4ACA-BFE3-2642411B25E7}" type="sibTrans" cxnId="{064EAF58-2D11-4698-A764-3366E1A90D5A}">
      <dgm:prSet/>
      <dgm:spPr/>
      <dgm:t>
        <a:bodyPr/>
        <a:lstStyle/>
        <a:p>
          <a:endParaRPr lang="en-US"/>
        </a:p>
      </dgm:t>
    </dgm:pt>
    <dgm:pt modelId="{59869040-8F32-43B3-96E3-D86642B1ED85}" type="pres">
      <dgm:prSet presAssocID="{FDF9D1AD-E374-4495-96B0-3AC439783E9F}" presName="diagram" presStyleCnt="0">
        <dgm:presLayoutVars>
          <dgm:dir/>
          <dgm:resizeHandles val="exact"/>
        </dgm:presLayoutVars>
      </dgm:prSet>
      <dgm:spPr/>
    </dgm:pt>
    <dgm:pt modelId="{18D3C7D6-4DC4-48E0-9BC7-1FC2BFF99207}" type="pres">
      <dgm:prSet presAssocID="{34D2677C-F0E7-4DF1-B701-E54DF0A64508}" presName="node" presStyleLbl="node1" presStyleIdx="0" presStyleCnt="5">
        <dgm:presLayoutVars>
          <dgm:bulletEnabled val="1"/>
        </dgm:presLayoutVars>
      </dgm:prSet>
      <dgm:spPr/>
    </dgm:pt>
    <dgm:pt modelId="{32EE44C9-040A-4E78-9358-96639F10A01E}" type="pres">
      <dgm:prSet presAssocID="{8A6C0F31-9540-4645-9BF5-E0F0A1BCAD31}" presName="sibTrans" presStyleCnt="0"/>
      <dgm:spPr/>
    </dgm:pt>
    <dgm:pt modelId="{A2843757-5DBE-49FC-AE10-1C8F7D3B9BFE}" type="pres">
      <dgm:prSet presAssocID="{1B159062-A81F-4BBE-993D-AA3EC87F1B12}" presName="node" presStyleLbl="node1" presStyleIdx="1" presStyleCnt="5">
        <dgm:presLayoutVars>
          <dgm:bulletEnabled val="1"/>
        </dgm:presLayoutVars>
      </dgm:prSet>
      <dgm:spPr/>
    </dgm:pt>
    <dgm:pt modelId="{4F82F411-685E-45F4-89C8-7DEDFEB73D2D}" type="pres">
      <dgm:prSet presAssocID="{459D38E5-381A-496E-BEA1-6397456162C6}" presName="sibTrans" presStyleCnt="0"/>
      <dgm:spPr/>
    </dgm:pt>
    <dgm:pt modelId="{DF70615F-89D7-4744-852F-EF373C67B746}" type="pres">
      <dgm:prSet presAssocID="{ADABE0BF-496F-4D03-A2D2-7C2087BB6F21}" presName="node" presStyleLbl="node1" presStyleIdx="2" presStyleCnt="5">
        <dgm:presLayoutVars>
          <dgm:bulletEnabled val="1"/>
        </dgm:presLayoutVars>
      </dgm:prSet>
      <dgm:spPr/>
    </dgm:pt>
    <dgm:pt modelId="{D2E61B73-19AA-4409-980C-C2F456267F51}" type="pres">
      <dgm:prSet presAssocID="{7522004B-93A9-4D8D-A290-0612F452A0F2}" presName="sibTrans" presStyleCnt="0"/>
      <dgm:spPr/>
    </dgm:pt>
    <dgm:pt modelId="{6C94E684-DE19-4D86-A041-5C4BB3AD4C5F}" type="pres">
      <dgm:prSet presAssocID="{A1D7E643-171D-4C4D-B059-70D04483E3B8}" presName="node" presStyleLbl="node1" presStyleIdx="3" presStyleCnt="5">
        <dgm:presLayoutVars>
          <dgm:bulletEnabled val="1"/>
        </dgm:presLayoutVars>
      </dgm:prSet>
      <dgm:spPr/>
    </dgm:pt>
    <dgm:pt modelId="{1E20405A-FB3B-47E6-A009-F821222F6378}" type="pres">
      <dgm:prSet presAssocID="{E02A74BC-07C5-4754-8609-EAB6F591B76F}" presName="sibTrans" presStyleCnt="0"/>
      <dgm:spPr/>
    </dgm:pt>
    <dgm:pt modelId="{2F5DF3C1-12F7-4A59-BE5A-DA82B717EF44}" type="pres">
      <dgm:prSet presAssocID="{1C28B23F-0F41-495D-B8F6-3EC8C6145920}" presName="node" presStyleLbl="node1" presStyleIdx="4" presStyleCnt="5">
        <dgm:presLayoutVars>
          <dgm:bulletEnabled val="1"/>
        </dgm:presLayoutVars>
      </dgm:prSet>
      <dgm:spPr/>
    </dgm:pt>
  </dgm:ptLst>
  <dgm:cxnLst>
    <dgm:cxn modelId="{19C7AF04-CC8E-4F8B-B1F6-3E1399CE0EE7}" srcId="{FDF9D1AD-E374-4495-96B0-3AC439783E9F}" destId="{A1D7E643-171D-4C4D-B059-70D04483E3B8}" srcOrd="3" destOrd="0" parTransId="{BF6AC5DE-6150-4A9C-B4C5-E8E94D2C4C35}" sibTransId="{E02A74BC-07C5-4754-8609-EAB6F591B76F}"/>
    <dgm:cxn modelId="{B9DA790C-5F0A-4B72-931B-B84BB0318A70}" type="presOf" srcId="{1C28B23F-0F41-495D-B8F6-3EC8C6145920}" destId="{2F5DF3C1-12F7-4A59-BE5A-DA82B717EF44}" srcOrd="0" destOrd="0" presId="urn:microsoft.com/office/officeart/2005/8/layout/default"/>
    <dgm:cxn modelId="{60A8CC0F-F36B-49A9-9954-BDB2701275F7}" type="presOf" srcId="{34D2677C-F0E7-4DF1-B701-E54DF0A64508}" destId="{18D3C7D6-4DC4-48E0-9BC7-1FC2BFF99207}" srcOrd="0" destOrd="0" presId="urn:microsoft.com/office/officeart/2005/8/layout/default"/>
    <dgm:cxn modelId="{9A295421-9CD6-4DC6-A0C5-59AFA0030C8A}" type="presOf" srcId="{ADABE0BF-496F-4D03-A2D2-7C2087BB6F21}" destId="{DF70615F-89D7-4744-852F-EF373C67B746}" srcOrd="0" destOrd="0" presId="urn:microsoft.com/office/officeart/2005/8/layout/default"/>
    <dgm:cxn modelId="{064EAF58-2D11-4698-A764-3366E1A90D5A}" srcId="{FDF9D1AD-E374-4495-96B0-3AC439783E9F}" destId="{1C28B23F-0F41-495D-B8F6-3EC8C6145920}" srcOrd="4" destOrd="0" parTransId="{43BA76BA-17BC-4003-BFDB-AF8109DA5C77}" sibTransId="{E30708BF-4731-4ACA-BFE3-2642411B25E7}"/>
    <dgm:cxn modelId="{DD55D77C-5FBE-4A09-B73E-2B3711744E35}" type="presOf" srcId="{1B159062-A81F-4BBE-993D-AA3EC87F1B12}" destId="{A2843757-5DBE-49FC-AE10-1C8F7D3B9BFE}" srcOrd="0" destOrd="0" presId="urn:microsoft.com/office/officeart/2005/8/layout/default"/>
    <dgm:cxn modelId="{C5387D9D-26C0-414C-AD28-9D09FADCBB22}" type="presOf" srcId="{A1D7E643-171D-4C4D-B059-70D04483E3B8}" destId="{6C94E684-DE19-4D86-A041-5C4BB3AD4C5F}" srcOrd="0" destOrd="0" presId="urn:microsoft.com/office/officeart/2005/8/layout/default"/>
    <dgm:cxn modelId="{9F567CC4-2B62-43D8-9A12-EB11BB777A64}" srcId="{FDF9D1AD-E374-4495-96B0-3AC439783E9F}" destId="{34D2677C-F0E7-4DF1-B701-E54DF0A64508}" srcOrd="0" destOrd="0" parTransId="{7514827E-7DE8-4E94-9D09-3F8853D7CE3C}" sibTransId="{8A6C0F31-9540-4645-9BF5-E0F0A1BCAD31}"/>
    <dgm:cxn modelId="{4B8476DD-A7DB-48E8-A0D4-675BF94B3FED}" srcId="{FDF9D1AD-E374-4495-96B0-3AC439783E9F}" destId="{ADABE0BF-496F-4D03-A2D2-7C2087BB6F21}" srcOrd="2" destOrd="0" parTransId="{5164B962-C124-4747-B943-D3D9A35B1A85}" sibTransId="{7522004B-93A9-4D8D-A290-0612F452A0F2}"/>
    <dgm:cxn modelId="{516F6FE4-E2EC-48C6-8E54-FEACC51F2B97}" type="presOf" srcId="{FDF9D1AD-E374-4495-96B0-3AC439783E9F}" destId="{59869040-8F32-43B3-96E3-D86642B1ED85}" srcOrd="0" destOrd="0" presId="urn:microsoft.com/office/officeart/2005/8/layout/default"/>
    <dgm:cxn modelId="{C53FA4EB-B44B-4DE5-9239-BDE4082F12BA}" srcId="{FDF9D1AD-E374-4495-96B0-3AC439783E9F}" destId="{1B159062-A81F-4BBE-993D-AA3EC87F1B12}" srcOrd="1" destOrd="0" parTransId="{FDCF1D52-3421-43DA-B7AA-AF583435DC4C}" sibTransId="{459D38E5-381A-496E-BEA1-6397456162C6}"/>
    <dgm:cxn modelId="{EC76F602-BB1A-4EEB-82C4-4DFF6AEFB76C}" type="presParOf" srcId="{59869040-8F32-43B3-96E3-D86642B1ED85}" destId="{18D3C7D6-4DC4-48E0-9BC7-1FC2BFF99207}" srcOrd="0" destOrd="0" presId="urn:microsoft.com/office/officeart/2005/8/layout/default"/>
    <dgm:cxn modelId="{CC4252DA-B9B7-4834-95B4-53EBDA5F867C}" type="presParOf" srcId="{59869040-8F32-43B3-96E3-D86642B1ED85}" destId="{32EE44C9-040A-4E78-9358-96639F10A01E}" srcOrd="1" destOrd="0" presId="urn:microsoft.com/office/officeart/2005/8/layout/default"/>
    <dgm:cxn modelId="{42606593-D8A8-46E8-93FC-DFDF7C261B90}" type="presParOf" srcId="{59869040-8F32-43B3-96E3-D86642B1ED85}" destId="{A2843757-5DBE-49FC-AE10-1C8F7D3B9BFE}" srcOrd="2" destOrd="0" presId="urn:microsoft.com/office/officeart/2005/8/layout/default"/>
    <dgm:cxn modelId="{A909703D-1AED-4773-B310-F2DA235A9FCC}" type="presParOf" srcId="{59869040-8F32-43B3-96E3-D86642B1ED85}" destId="{4F82F411-685E-45F4-89C8-7DEDFEB73D2D}" srcOrd="3" destOrd="0" presId="urn:microsoft.com/office/officeart/2005/8/layout/default"/>
    <dgm:cxn modelId="{FB47C71B-132B-40FE-8F92-77E9E2534209}" type="presParOf" srcId="{59869040-8F32-43B3-96E3-D86642B1ED85}" destId="{DF70615F-89D7-4744-852F-EF373C67B746}" srcOrd="4" destOrd="0" presId="urn:microsoft.com/office/officeart/2005/8/layout/default"/>
    <dgm:cxn modelId="{6CF7110B-AD32-4EF2-A5E8-E8C1097CF235}" type="presParOf" srcId="{59869040-8F32-43B3-96E3-D86642B1ED85}" destId="{D2E61B73-19AA-4409-980C-C2F456267F51}" srcOrd="5" destOrd="0" presId="urn:microsoft.com/office/officeart/2005/8/layout/default"/>
    <dgm:cxn modelId="{5A9AA9E4-DE55-44C8-9A5F-65E720856B94}" type="presParOf" srcId="{59869040-8F32-43B3-96E3-D86642B1ED85}" destId="{6C94E684-DE19-4D86-A041-5C4BB3AD4C5F}" srcOrd="6" destOrd="0" presId="urn:microsoft.com/office/officeart/2005/8/layout/default"/>
    <dgm:cxn modelId="{875408AC-6CEF-4C99-9758-35046490020D}" type="presParOf" srcId="{59869040-8F32-43B3-96E3-D86642B1ED85}" destId="{1E20405A-FB3B-47E6-A009-F821222F6378}" srcOrd="7" destOrd="0" presId="urn:microsoft.com/office/officeart/2005/8/layout/default"/>
    <dgm:cxn modelId="{ECD12A04-775F-4C9A-B684-ED60A6C77174}" type="presParOf" srcId="{59869040-8F32-43B3-96E3-D86642B1ED85}" destId="{2F5DF3C1-12F7-4A59-BE5A-DA82B717EF4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CB00BB-DF87-4627-A2C4-CBF5BD35B102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4D83A0-07A3-45E0-946D-C475EBEC2616}">
      <dgm:prSet custT="1"/>
      <dgm:spPr/>
      <dgm:t>
        <a:bodyPr/>
        <a:lstStyle/>
        <a:p>
          <a:r>
            <a:rPr lang="en-US" sz="2400" dirty="0"/>
            <a:t>Make</a:t>
          </a:r>
        </a:p>
      </dgm:t>
    </dgm:pt>
    <dgm:pt modelId="{5441350C-6F2D-4890-9B96-88137FD3EF11}" type="parTrans" cxnId="{06643C62-F22E-493E-8645-4D7276C1D764}">
      <dgm:prSet/>
      <dgm:spPr/>
      <dgm:t>
        <a:bodyPr/>
        <a:lstStyle/>
        <a:p>
          <a:endParaRPr lang="en-US"/>
        </a:p>
      </dgm:t>
    </dgm:pt>
    <dgm:pt modelId="{F2AF3BBF-A370-4B71-B13F-FB72786606AF}" type="sibTrans" cxnId="{06643C62-F22E-493E-8645-4D7276C1D764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48634A8-869E-4AED-A395-36E71C9AEF1C}">
      <dgm:prSet custT="1"/>
      <dgm:spPr/>
      <dgm:t>
        <a:bodyPr/>
        <a:lstStyle/>
        <a:p>
          <a:r>
            <a:rPr lang="en-US" sz="1600"/>
            <a:t>Make DEI part of your management discussion.</a:t>
          </a:r>
        </a:p>
      </dgm:t>
    </dgm:pt>
    <dgm:pt modelId="{F1D125D1-A1BD-44D2-9565-23184805BDD2}" type="parTrans" cxnId="{C3659443-9D54-433A-8AC6-C6D8426A9E53}">
      <dgm:prSet/>
      <dgm:spPr/>
      <dgm:t>
        <a:bodyPr/>
        <a:lstStyle/>
        <a:p>
          <a:endParaRPr lang="en-US"/>
        </a:p>
      </dgm:t>
    </dgm:pt>
    <dgm:pt modelId="{09C345AC-06A3-4030-BFF4-530A05AD413B}" type="sibTrans" cxnId="{C3659443-9D54-433A-8AC6-C6D8426A9E53}">
      <dgm:prSet/>
      <dgm:spPr/>
      <dgm:t>
        <a:bodyPr/>
        <a:lstStyle/>
        <a:p>
          <a:endParaRPr lang="en-US"/>
        </a:p>
      </dgm:t>
    </dgm:pt>
    <dgm:pt modelId="{440253E2-4FD9-452A-9CC0-F205EFCDA5E3}">
      <dgm:prSet/>
      <dgm:spPr/>
      <dgm:t>
        <a:bodyPr/>
        <a:lstStyle/>
        <a:p>
          <a:r>
            <a:rPr lang="en-US" dirty="0"/>
            <a:t>Take</a:t>
          </a:r>
        </a:p>
      </dgm:t>
    </dgm:pt>
    <dgm:pt modelId="{EA0B98A7-BE0B-40F7-9E31-B61551890B5B}" type="parTrans" cxnId="{1989F613-DF12-4ABB-8C97-41FB89AB4C3F}">
      <dgm:prSet/>
      <dgm:spPr/>
      <dgm:t>
        <a:bodyPr/>
        <a:lstStyle/>
        <a:p>
          <a:endParaRPr lang="en-US"/>
        </a:p>
      </dgm:t>
    </dgm:pt>
    <dgm:pt modelId="{D83B28DC-C2DF-4644-8B34-53861E5B1CF8}" type="sibTrans" cxnId="{1989F613-DF12-4ABB-8C97-41FB89AB4C3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389DE99-F464-46AF-AC4A-A2FD14047375}">
      <dgm:prSet/>
      <dgm:spPr/>
      <dgm:t>
        <a:bodyPr/>
        <a:lstStyle/>
        <a:p>
          <a:r>
            <a:rPr lang="en-US"/>
            <a:t>Take training on creating a diverse and inclusive environment.</a:t>
          </a:r>
        </a:p>
      </dgm:t>
    </dgm:pt>
    <dgm:pt modelId="{609FCFFF-47BD-4A33-9190-FF5313A0B9F1}" type="parTrans" cxnId="{00DA8287-7051-47B5-BF5B-5E0FC1888C62}">
      <dgm:prSet/>
      <dgm:spPr/>
      <dgm:t>
        <a:bodyPr/>
        <a:lstStyle/>
        <a:p>
          <a:endParaRPr lang="en-US"/>
        </a:p>
      </dgm:t>
    </dgm:pt>
    <dgm:pt modelId="{BB08C925-E26A-4EBB-A693-147ACF667D39}" type="sibTrans" cxnId="{00DA8287-7051-47B5-BF5B-5E0FC1888C62}">
      <dgm:prSet/>
      <dgm:spPr/>
      <dgm:t>
        <a:bodyPr/>
        <a:lstStyle/>
        <a:p>
          <a:endParaRPr lang="en-US"/>
        </a:p>
      </dgm:t>
    </dgm:pt>
    <dgm:pt modelId="{AC6663CD-7040-4793-8297-0B06965BCC05}">
      <dgm:prSet/>
      <dgm:spPr/>
      <dgm:t>
        <a:bodyPr/>
        <a:lstStyle/>
        <a:p>
          <a:r>
            <a:rPr lang="en-US"/>
            <a:t>Create</a:t>
          </a:r>
        </a:p>
      </dgm:t>
    </dgm:pt>
    <dgm:pt modelId="{BCE5EB4B-39AE-47C7-B7F5-62A16261E569}" type="parTrans" cxnId="{98E291CF-F192-412C-AB59-D2F9367531A9}">
      <dgm:prSet/>
      <dgm:spPr/>
      <dgm:t>
        <a:bodyPr/>
        <a:lstStyle/>
        <a:p>
          <a:endParaRPr lang="en-US"/>
        </a:p>
      </dgm:t>
    </dgm:pt>
    <dgm:pt modelId="{C9B4B441-1388-41B7-83D4-843CDB98FA63}" type="sibTrans" cxnId="{98E291CF-F192-412C-AB59-D2F9367531A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E56E550-104F-4CEF-910B-8AE933B52F36}">
      <dgm:prSet/>
      <dgm:spPr/>
      <dgm:t>
        <a:bodyPr/>
        <a:lstStyle/>
        <a:p>
          <a:r>
            <a:rPr lang="en-US" dirty="0"/>
            <a:t>Create a DEI cohort, or join one.</a:t>
          </a:r>
        </a:p>
      </dgm:t>
    </dgm:pt>
    <dgm:pt modelId="{6DFF6C2B-5444-4238-8E44-9C693FA02553}" type="parTrans" cxnId="{6BC4DB83-AD5A-4341-8649-CC1565F6FDEF}">
      <dgm:prSet/>
      <dgm:spPr/>
      <dgm:t>
        <a:bodyPr/>
        <a:lstStyle/>
        <a:p>
          <a:endParaRPr lang="en-US"/>
        </a:p>
      </dgm:t>
    </dgm:pt>
    <dgm:pt modelId="{42E9880C-D864-4731-904A-89041D6170DE}" type="sibTrans" cxnId="{6BC4DB83-AD5A-4341-8649-CC1565F6FDEF}">
      <dgm:prSet/>
      <dgm:spPr/>
      <dgm:t>
        <a:bodyPr/>
        <a:lstStyle/>
        <a:p>
          <a:endParaRPr lang="en-US"/>
        </a:p>
      </dgm:t>
    </dgm:pt>
    <dgm:pt modelId="{FD8263AA-0F6E-4E24-B19F-E195355C3D53}">
      <dgm:prSet/>
      <dgm:spPr/>
      <dgm:t>
        <a:bodyPr/>
        <a:lstStyle/>
        <a:p>
          <a:r>
            <a:rPr lang="en-US"/>
            <a:t>Check</a:t>
          </a:r>
        </a:p>
      </dgm:t>
    </dgm:pt>
    <dgm:pt modelId="{8D07CEF3-0038-46AB-8A84-FDD34EBB1D67}" type="parTrans" cxnId="{DE6493A9-414D-451C-ABAB-B76D41959727}">
      <dgm:prSet/>
      <dgm:spPr/>
      <dgm:t>
        <a:bodyPr/>
        <a:lstStyle/>
        <a:p>
          <a:endParaRPr lang="en-US"/>
        </a:p>
      </dgm:t>
    </dgm:pt>
    <dgm:pt modelId="{C650DF68-8828-45CE-87F9-331C8E97E5AC}" type="sibTrans" cxnId="{DE6493A9-414D-451C-ABAB-B76D41959727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22F45EA3-791B-4188-9D2B-AFB6114D5B41}">
      <dgm:prSet/>
      <dgm:spPr/>
      <dgm:t>
        <a:bodyPr/>
        <a:lstStyle/>
        <a:p>
          <a:r>
            <a:rPr lang="en-US"/>
            <a:t>Check your stereotypes at the door</a:t>
          </a:r>
        </a:p>
      </dgm:t>
    </dgm:pt>
    <dgm:pt modelId="{E5684872-C04E-46F3-A0FF-AC6CE6886A2A}" type="parTrans" cxnId="{D05DBBAE-DA96-4B0C-9E76-77541C127C27}">
      <dgm:prSet/>
      <dgm:spPr/>
      <dgm:t>
        <a:bodyPr/>
        <a:lstStyle/>
        <a:p>
          <a:endParaRPr lang="en-US"/>
        </a:p>
      </dgm:t>
    </dgm:pt>
    <dgm:pt modelId="{04788270-07BB-44F4-95A2-FBDB49166824}" type="sibTrans" cxnId="{D05DBBAE-DA96-4B0C-9E76-77541C127C27}">
      <dgm:prSet/>
      <dgm:spPr/>
      <dgm:t>
        <a:bodyPr/>
        <a:lstStyle/>
        <a:p>
          <a:endParaRPr lang="en-US"/>
        </a:p>
      </dgm:t>
    </dgm:pt>
    <dgm:pt modelId="{FB177D25-E7A6-4032-A561-DFDB139D286B}">
      <dgm:prSet/>
      <dgm:spPr/>
      <dgm:t>
        <a:bodyPr/>
        <a:lstStyle/>
        <a:p>
          <a:r>
            <a:rPr lang="en-US"/>
            <a:t>Watch</a:t>
          </a:r>
        </a:p>
      </dgm:t>
    </dgm:pt>
    <dgm:pt modelId="{CC877E51-6B55-4996-943A-B42AC6E487A8}" type="parTrans" cxnId="{62862932-14A7-4AC3-A236-3ACC2BA1ABD1}">
      <dgm:prSet/>
      <dgm:spPr/>
      <dgm:t>
        <a:bodyPr/>
        <a:lstStyle/>
        <a:p>
          <a:endParaRPr lang="en-US"/>
        </a:p>
      </dgm:t>
    </dgm:pt>
    <dgm:pt modelId="{1BBE9D51-6162-443A-94D8-EE9E2D23B99C}" type="sibTrans" cxnId="{62862932-14A7-4AC3-A236-3ACC2BA1ABD1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035E24AE-1F6F-4B97-B098-670848B93B01}">
      <dgm:prSet/>
      <dgm:spPr/>
      <dgm:t>
        <a:bodyPr/>
        <a:lstStyle/>
        <a:p>
          <a:r>
            <a:rPr lang="en-US"/>
            <a:t>Watch the use of labels</a:t>
          </a:r>
        </a:p>
      </dgm:t>
    </dgm:pt>
    <dgm:pt modelId="{5A5D2DAB-3672-4743-80DA-67A7C53624B8}" type="parTrans" cxnId="{87F337DC-9383-441D-BE64-1AAFCC95902F}">
      <dgm:prSet/>
      <dgm:spPr/>
      <dgm:t>
        <a:bodyPr/>
        <a:lstStyle/>
        <a:p>
          <a:endParaRPr lang="en-US"/>
        </a:p>
      </dgm:t>
    </dgm:pt>
    <dgm:pt modelId="{5A1F2652-3273-4271-B97D-EAC19C8BD0A6}" type="sibTrans" cxnId="{87F337DC-9383-441D-BE64-1AAFCC95902F}">
      <dgm:prSet/>
      <dgm:spPr/>
      <dgm:t>
        <a:bodyPr/>
        <a:lstStyle/>
        <a:p>
          <a:endParaRPr lang="en-US"/>
        </a:p>
      </dgm:t>
    </dgm:pt>
    <dgm:pt modelId="{954E4ED6-B090-430F-8FE4-673F74F3694C}">
      <dgm:prSet/>
      <dgm:spPr/>
      <dgm:t>
        <a:bodyPr/>
        <a:lstStyle/>
        <a:p>
          <a:r>
            <a:rPr lang="en-US"/>
            <a:t>Embrace</a:t>
          </a:r>
        </a:p>
      </dgm:t>
    </dgm:pt>
    <dgm:pt modelId="{20847CE0-5418-4A2B-A5BD-775703D002A0}" type="parTrans" cxnId="{0DC4DF8C-AACE-4E4D-8AD1-B5CD0C7F478B}">
      <dgm:prSet/>
      <dgm:spPr/>
      <dgm:t>
        <a:bodyPr/>
        <a:lstStyle/>
        <a:p>
          <a:endParaRPr lang="en-US"/>
        </a:p>
      </dgm:t>
    </dgm:pt>
    <dgm:pt modelId="{7B1FA605-DF03-42A8-8EE1-5E3BF247E69D}" type="sibTrans" cxnId="{0DC4DF8C-AACE-4E4D-8AD1-B5CD0C7F478B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3A8221E7-1381-4287-8E32-74D9AA3F13D0}">
      <dgm:prSet/>
      <dgm:spPr/>
      <dgm:t>
        <a:bodyPr/>
        <a:lstStyle/>
        <a:p>
          <a:r>
            <a:rPr lang="en-US"/>
            <a:t>Embrace change</a:t>
          </a:r>
        </a:p>
      </dgm:t>
    </dgm:pt>
    <dgm:pt modelId="{88D507A0-EC72-4C64-99F9-710E3A29B386}" type="parTrans" cxnId="{3B2D9B14-8BCF-47FC-BE57-B92B958BB5BE}">
      <dgm:prSet/>
      <dgm:spPr/>
      <dgm:t>
        <a:bodyPr/>
        <a:lstStyle/>
        <a:p>
          <a:endParaRPr lang="en-US"/>
        </a:p>
      </dgm:t>
    </dgm:pt>
    <dgm:pt modelId="{5CCF769C-9B1F-4254-A30A-7B260BA40909}" type="sibTrans" cxnId="{3B2D9B14-8BCF-47FC-BE57-B92B958BB5BE}">
      <dgm:prSet/>
      <dgm:spPr/>
      <dgm:t>
        <a:bodyPr/>
        <a:lstStyle/>
        <a:p>
          <a:endParaRPr lang="en-US"/>
        </a:p>
      </dgm:t>
    </dgm:pt>
    <dgm:pt modelId="{CC8FB59E-DE1E-4AFE-A70D-1ADD43900EAF}" type="pres">
      <dgm:prSet presAssocID="{1DCB00BB-DF87-4627-A2C4-CBF5BD35B102}" presName="linearFlow" presStyleCnt="0">
        <dgm:presLayoutVars>
          <dgm:dir/>
          <dgm:animLvl val="lvl"/>
          <dgm:resizeHandles val="exact"/>
        </dgm:presLayoutVars>
      </dgm:prSet>
      <dgm:spPr/>
    </dgm:pt>
    <dgm:pt modelId="{1805A018-C9AA-4CA7-9278-9D4837FF3BB7}" type="pres">
      <dgm:prSet presAssocID="{204D83A0-07A3-45E0-946D-C475EBEC2616}" presName="compositeNode" presStyleCnt="0"/>
      <dgm:spPr/>
    </dgm:pt>
    <dgm:pt modelId="{1096A2A1-7B30-4A4E-A003-0C989CE67E6F}" type="pres">
      <dgm:prSet presAssocID="{204D83A0-07A3-45E0-946D-C475EBEC261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0EFD599-B72A-4601-8560-90669702F804}" type="pres">
      <dgm:prSet presAssocID="{204D83A0-07A3-45E0-946D-C475EBEC2616}" presName="parSh" presStyleCnt="0"/>
      <dgm:spPr/>
    </dgm:pt>
    <dgm:pt modelId="{97787720-D71D-4693-A3E9-F78301E727EC}" type="pres">
      <dgm:prSet presAssocID="{204D83A0-07A3-45E0-946D-C475EBEC2616}" presName="lineNode" presStyleLbl="alignAccFollowNode1" presStyleIdx="0" presStyleCnt="18"/>
      <dgm:spPr/>
    </dgm:pt>
    <dgm:pt modelId="{ECF20169-EA3B-4526-A54F-A01675C3D9F7}" type="pres">
      <dgm:prSet presAssocID="{204D83A0-07A3-45E0-946D-C475EBEC2616}" presName="lineArrowNode" presStyleLbl="alignAccFollowNode1" presStyleIdx="1" presStyleCnt="18"/>
      <dgm:spPr/>
    </dgm:pt>
    <dgm:pt modelId="{38AFC06F-1E37-457B-BA5D-A173F5D06B39}" type="pres">
      <dgm:prSet presAssocID="{F2AF3BBF-A370-4B71-B13F-FB72786606A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30A6D4E1-4CFA-446E-AA12-8C899318917F}" type="pres">
      <dgm:prSet presAssocID="{F2AF3BBF-A370-4B71-B13F-FB72786606AF}" presName="spacerBetweenCircleAndCallout" presStyleCnt="0">
        <dgm:presLayoutVars/>
      </dgm:prSet>
      <dgm:spPr/>
    </dgm:pt>
    <dgm:pt modelId="{35AF335C-C007-4AB2-91D5-AF0C905B7993}" type="pres">
      <dgm:prSet presAssocID="{204D83A0-07A3-45E0-946D-C475EBEC2616}" presName="nodeText" presStyleLbl="alignAccFollowNode1" presStyleIdx="2" presStyleCnt="18">
        <dgm:presLayoutVars>
          <dgm:bulletEnabled val="1"/>
        </dgm:presLayoutVars>
      </dgm:prSet>
      <dgm:spPr/>
    </dgm:pt>
    <dgm:pt modelId="{D9B0F8F6-2003-4688-A86C-8F3A3DE53B8A}" type="pres">
      <dgm:prSet presAssocID="{F2AF3BBF-A370-4B71-B13F-FB72786606AF}" presName="sibTransComposite" presStyleCnt="0"/>
      <dgm:spPr/>
    </dgm:pt>
    <dgm:pt modelId="{1C1749ED-AD69-4E20-B69F-95FBC87A3331}" type="pres">
      <dgm:prSet presAssocID="{440253E2-4FD9-452A-9CC0-F205EFCDA5E3}" presName="compositeNode" presStyleCnt="0"/>
      <dgm:spPr/>
    </dgm:pt>
    <dgm:pt modelId="{9EEDA253-BB46-415D-BDE5-4AA89E02EB0D}" type="pres">
      <dgm:prSet presAssocID="{440253E2-4FD9-452A-9CC0-F205EFCDA5E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2CA483-FFBE-4833-9355-7C7C42769C60}" type="pres">
      <dgm:prSet presAssocID="{440253E2-4FD9-452A-9CC0-F205EFCDA5E3}" presName="parSh" presStyleCnt="0"/>
      <dgm:spPr/>
    </dgm:pt>
    <dgm:pt modelId="{F4A316BE-D95C-45E9-9EE6-8C05388ECF5A}" type="pres">
      <dgm:prSet presAssocID="{440253E2-4FD9-452A-9CC0-F205EFCDA5E3}" presName="lineNode" presStyleLbl="alignAccFollowNode1" presStyleIdx="3" presStyleCnt="18"/>
      <dgm:spPr/>
    </dgm:pt>
    <dgm:pt modelId="{AC5FC78C-5B3B-4638-998E-85CD696A0F8A}" type="pres">
      <dgm:prSet presAssocID="{440253E2-4FD9-452A-9CC0-F205EFCDA5E3}" presName="lineArrowNode" presStyleLbl="alignAccFollowNode1" presStyleIdx="4" presStyleCnt="18"/>
      <dgm:spPr/>
    </dgm:pt>
    <dgm:pt modelId="{63DC77FD-202F-4A60-B6E1-F2AC78AEEF5C}" type="pres">
      <dgm:prSet presAssocID="{D83B28DC-C2DF-4644-8B34-53861E5B1CF8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C7D34FAB-D301-404B-99F7-69E318943D1D}" type="pres">
      <dgm:prSet presAssocID="{D83B28DC-C2DF-4644-8B34-53861E5B1CF8}" presName="spacerBetweenCircleAndCallout" presStyleCnt="0">
        <dgm:presLayoutVars/>
      </dgm:prSet>
      <dgm:spPr/>
    </dgm:pt>
    <dgm:pt modelId="{9A976E9A-C593-40C1-8E83-A2D814D2349E}" type="pres">
      <dgm:prSet presAssocID="{440253E2-4FD9-452A-9CC0-F205EFCDA5E3}" presName="nodeText" presStyleLbl="alignAccFollowNode1" presStyleIdx="5" presStyleCnt="18">
        <dgm:presLayoutVars>
          <dgm:bulletEnabled val="1"/>
        </dgm:presLayoutVars>
      </dgm:prSet>
      <dgm:spPr/>
    </dgm:pt>
    <dgm:pt modelId="{7F58C11B-5BCE-4C4E-9F6F-1D78D700917C}" type="pres">
      <dgm:prSet presAssocID="{D83B28DC-C2DF-4644-8B34-53861E5B1CF8}" presName="sibTransComposite" presStyleCnt="0"/>
      <dgm:spPr/>
    </dgm:pt>
    <dgm:pt modelId="{F122BA8E-CC3D-4624-B567-9A49902A6B19}" type="pres">
      <dgm:prSet presAssocID="{AC6663CD-7040-4793-8297-0B06965BCC05}" presName="compositeNode" presStyleCnt="0"/>
      <dgm:spPr/>
    </dgm:pt>
    <dgm:pt modelId="{9F938350-B870-46C4-9DEE-3782F4B22687}" type="pres">
      <dgm:prSet presAssocID="{AC6663CD-7040-4793-8297-0B06965BCC0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7609605-D2CD-4B23-8EF5-8495A843414C}" type="pres">
      <dgm:prSet presAssocID="{AC6663CD-7040-4793-8297-0B06965BCC05}" presName="parSh" presStyleCnt="0"/>
      <dgm:spPr/>
    </dgm:pt>
    <dgm:pt modelId="{C6E32857-4699-475D-9267-373F7BFA92E0}" type="pres">
      <dgm:prSet presAssocID="{AC6663CD-7040-4793-8297-0B06965BCC05}" presName="lineNode" presStyleLbl="alignAccFollowNode1" presStyleIdx="6" presStyleCnt="18"/>
      <dgm:spPr/>
    </dgm:pt>
    <dgm:pt modelId="{81C9C957-CEA4-4D87-8F10-2F26EAF96442}" type="pres">
      <dgm:prSet presAssocID="{AC6663CD-7040-4793-8297-0B06965BCC05}" presName="lineArrowNode" presStyleLbl="alignAccFollowNode1" presStyleIdx="7" presStyleCnt="18"/>
      <dgm:spPr/>
    </dgm:pt>
    <dgm:pt modelId="{94FB1557-8751-49C4-90BE-5BA513EB2C7A}" type="pres">
      <dgm:prSet presAssocID="{C9B4B441-1388-41B7-83D4-843CDB98FA63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642BDFBF-8390-4BF0-A665-8C4EBBF51490}" type="pres">
      <dgm:prSet presAssocID="{C9B4B441-1388-41B7-83D4-843CDB98FA63}" presName="spacerBetweenCircleAndCallout" presStyleCnt="0">
        <dgm:presLayoutVars/>
      </dgm:prSet>
      <dgm:spPr/>
    </dgm:pt>
    <dgm:pt modelId="{413F156B-BAF3-490F-99AA-1BDCFE085E9C}" type="pres">
      <dgm:prSet presAssocID="{AC6663CD-7040-4793-8297-0B06965BCC05}" presName="nodeText" presStyleLbl="alignAccFollowNode1" presStyleIdx="8" presStyleCnt="18" custLinFactNeighborX="872">
        <dgm:presLayoutVars>
          <dgm:bulletEnabled val="1"/>
        </dgm:presLayoutVars>
      </dgm:prSet>
      <dgm:spPr/>
    </dgm:pt>
    <dgm:pt modelId="{BC7F2D90-CB98-444E-B853-8E4A9A6D4E3B}" type="pres">
      <dgm:prSet presAssocID="{C9B4B441-1388-41B7-83D4-843CDB98FA63}" presName="sibTransComposite" presStyleCnt="0"/>
      <dgm:spPr/>
    </dgm:pt>
    <dgm:pt modelId="{8A9E50AD-E430-4398-BFAB-E7067EEA42F0}" type="pres">
      <dgm:prSet presAssocID="{FD8263AA-0F6E-4E24-B19F-E195355C3D53}" presName="compositeNode" presStyleCnt="0"/>
      <dgm:spPr/>
    </dgm:pt>
    <dgm:pt modelId="{B2775A3C-D856-45A1-B59A-89174B6CD9CE}" type="pres">
      <dgm:prSet presAssocID="{FD8263AA-0F6E-4E24-B19F-E195355C3D5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86D022D-F58F-41AF-ABCC-C6D0FA768F09}" type="pres">
      <dgm:prSet presAssocID="{FD8263AA-0F6E-4E24-B19F-E195355C3D53}" presName="parSh" presStyleCnt="0"/>
      <dgm:spPr/>
    </dgm:pt>
    <dgm:pt modelId="{FBF5A227-F704-49FB-8D44-9F86F644D442}" type="pres">
      <dgm:prSet presAssocID="{FD8263AA-0F6E-4E24-B19F-E195355C3D53}" presName="lineNode" presStyleLbl="alignAccFollowNode1" presStyleIdx="9" presStyleCnt="18"/>
      <dgm:spPr/>
    </dgm:pt>
    <dgm:pt modelId="{921C80D5-D4F1-4D1C-95A0-1B0CDB99D1A3}" type="pres">
      <dgm:prSet presAssocID="{FD8263AA-0F6E-4E24-B19F-E195355C3D53}" presName="lineArrowNode" presStyleLbl="alignAccFollowNode1" presStyleIdx="10" presStyleCnt="18"/>
      <dgm:spPr/>
    </dgm:pt>
    <dgm:pt modelId="{4B733B3E-39D9-4C54-BFB8-F2CB35C1F952}" type="pres">
      <dgm:prSet presAssocID="{C650DF68-8828-45CE-87F9-331C8E97E5AC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D718EBC9-99F3-4987-949F-9F6AFD401407}" type="pres">
      <dgm:prSet presAssocID="{C650DF68-8828-45CE-87F9-331C8E97E5AC}" presName="spacerBetweenCircleAndCallout" presStyleCnt="0">
        <dgm:presLayoutVars/>
      </dgm:prSet>
      <dgm:spPr/>
    </dgm:pt>
    <dgm:pt modelId="{9C9C5AA3-3A99-42ED-94F3-13BADB5B0EEB}" type="pres">
      <dgm:prSet presAssocID="{FD8263AA-0F6E-4E24-B19F-E195355C3D53}" presName="nodeText" presStyleLbl="alignAccFollowNode1" presStyleIdx="11" presStyleCnt="18">
        <dgm:presLayoutVars>
          <dgm:bulletEnabled val="1"/>
        </dgm:presLayoutVars>
      </dgm:prSet>
      <dgm:spPr/>
    </dgm:pt>
    <dgm:pt modelId="{AA6DC11A-36AA-496D-BE0E-EBC2C4C2FADB}" type="pres">
      <dgm:prSet presAssocID="{C650DF68-8828-45CE-87F9-331C8E97E5AC}" presName="sibTransComposite" presStyleCnt="0"/>
      <dgm:spPr/>
    </dgm:pt>
    <dgm:pt modelId="{62AF04BF-1093-4648-BFB3-640B7DDFF2D1}" type="pres">
      <dgm:prSet presAssocID="{FB177D25-E7A6-4032-A561-DFDB139D286B}" presName="compositeNode" presStyleCnt="0"/>
      <dgm:spPr/>
    </dgm:pt>
    <dgm:pt modelId="{4D13E1F4-1400-4E31-B32F-8FBA494005DD}" type="pres">
      <dgm:prSet presAssocID="{FB177D25-E7A6-4032-A561-DFDB139D286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8D3B25-3913-4F5A-88A5-5A4B7DB2948A}" type="pres">
      <dgm:prSet presAssocID="{FB177D25-E7A6-4032-A561-DFDB139D286B}" presName="parSh" presStyleCnt="0"/>
      <dgm:spPr/>
    </dgm:pt>
    <dgm:pt modelId="{14850855-B132-4D7B-ABE7-B020EE5AE28D}" type="pres">
      <dgm:prSet presAssocID="{FB177D25-E7A6-4032-A561-DFDB139D286B}" presName="lineNode" presStyleLbl="alignAccFollowNode1" presStyleIdx="12" presStyleCnt="18"/>
      <dgm:spPr/>
    </dgm:pt>
    <dgm:pt modelId="{B4D0D174-EBDF-4FF0-8990-066921646598}" type="pres">
      <dgm:prSet presAssocID="{FB177D25-E7A6-4032-A561-DFDB139D286B}" presName="lineArrowNode" presStyleLbl="alignAccFollowNode1" presStyleIdx="13" presStyleCnt="18"/>
      <dgm:spPr/>
    </dgm:pt>
    <dgm:pt modelId="{B54D9ECB-C173-4DDF-86F2-A96C2152E186}" type="pres">
      <dgm:prSet presAssocID="{1BBE9D51-6162-443A-94D8-EE9E2D23B99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FB67113-D159-4D09-AC61-70E03C9980FF}" type="pres">
      <dgm:prSet presAssocID="{1BBE9D51-6162-443A-94D8-EE9E2D23B99C}" presName="spacerBetweenCircleAndCallout" presStyleCnt="0">
        <dgm:presLayoutVars/>
      </dgm:prSet>
      <dgm:spPr/>
    </dgm:pt>
    <dgm:pt modelId="{3DBE1349-705B-4441-A8BC-1C9EC6AE3526}" type="pres">
      <dgm:prSet presAssocID="{FB177D25-E7A6-4032-A561-DFDB139D286B}" presName="nodeText" presStyleLbl="alignAccFollowNode1" presStyleIdx="14" presStyleCnt="18">
        <dgm:presLayoutVars>
          <dgm:bulletEnabled val="1"/>
        </dgm:presLayoutVars>
      </dgm:prSet>
      <dgm:spPr/>
    </dgm:pt>
    <dgm:pt modelId="{C109F595-9722-495A-985F-256CE6DF2C34}" type="pres">
      <dgm:prSet presAssocID="{1BBE9D51-6162-443A-94D8-EE9E2D23B99C}" presName="sibTransComposite" presStyleCnt="0"/>
      <dgm:spPr/>
    </dgm:pt>
    <dgm:pt modelId="{2028B139-1E9F-4CDD-B27B-43132AE677AB}" type="pres">
      <dgm:prSet presAssocID="{954E4ED6-B090-430F-8FE4-673F74F3694C}" presName="compositeNode" presStyleCnt="0"/>
      <dgm:spPr/>
    </dgm:pt>
    <dgm:pt modelId="{0B27CBBA-764A-4297-A94E-517ED0F8FA1F}" type="pres">
      <dgm:prSet presAssocID="{954E4ED6-B090-430F-8FE4-673F74F3694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2F48483-4DC0-4055-974A-4F728991819D}" type="pres">
      <dgm:prSet presAssocID="{954E4ED6-B090-430F-8FE4-673F74F3694C}" presName="parSh" presStyleCnt="0"/>
      <dgm:spPr/>
    </dgm:pt>
    <dgm:pt modelId="{12390BFE-5798-46C9-8678-B88BCD085535}" type="pres">
      <dgm:prSet presAssocID="{954E4ED6-B090-430F-8FE4-673F74F3694C}" presName="lineNode" presStyleLbl="alignAccFollowNode1" presStyleIdx="15" presStyleCnt="18"/>
      <dgm:spPr/>
    </dgm:pt>
    <dgm:pt modelId="{765474CC-3083-444C-9F5F-8B4E3B3C402F}" type="pres">
      <dgm:prSet presAssocID="{954E4ED6-B090-430F-8FE4-673F74F3694C}" presName="lineArrowNode" presStyleLbl="alignAccFollowNode1" presStyleIdx="16" presStyleCnt="18"/>
      <dgm:spPr/>
    </dgm:pt>
    <dgm:pt modelId="{D70A88B0-BC97-450F-819C-AC9399077288}" type="pres">
      <dgm:prSet presAssocID="{7B1FA605-DF03-42A8-8EE1-5E3BF247E69D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AD5FFEBA-A45C-4B93-B01C-44A7E914AE65}" type="pres">
      <dgm:prSet presAssocID="{7B1FA605-DF03-42A8-8EE1-5E3BF247E69D}" presName="spacerBetweenCircleAndCallout" presStyleCnt="0">
        <dgm:presLayoutVars/>
      </dgm:prSet>
      <dgm:spPr/>
    </dgm:pt>
    <dgm:pt modelId="{F320ED27-33E2-4573-9184-E2EB6B38CDC3}" type="pres">
      <dgm:prSet presAssocID="{954E4ED6-B090-430F-8FE4-673F74F3694C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77ED510E-0EEF-4882-85A4-A6A31341EAF9}" type="presOf" srcId="{1DCB00BB-DF87-4627-A2C4-CBF5BD35B102}" destId="{CC8FB59E-DE1E-4AFE-A70D-1ADD43900EAF}" srcOrd="0" destOrd="0" presId="urn:microsoft.com/office/officeart/2016/7/layout/LinearArrowProcessNumbered"/>
    <dgm:cxn modelId="{DA152011-3B65-48BC-9458-9471DB4B042A}" type="presOf" srcId="{440253E2-4FD9-452A-9CC0-F205EFCDA5E3}" destId="{9A976E9A-C593-40C1-8E83-A2D814D2349E}" srcOrd="0" destOrd="0" presId="urn:microsoft.com/office/officeart/2016/7/layout/LinearArrowProcessNumbered"/>
    <dgm:cxn modelId="{1989F613-DF12-4ABB-8C97-41FB89AB4C3F}" srcId="{1DCB00BB-DF87-4627-A2C4-CBF5BD35B102}" destId="{440253E2-4FD9-452A-9CC0-F205EFCDA5E3}" srcOrd="1" destOrd="0" parTransId="{EA0B98A7-BE0B-40F7-9E31-B61551890B5B}" sibTransId="{D83B28DC-C2DF-4644-8B34-53861E5B1CF8}"/>
    <dgm:cxn modelId="{3B2D9B14-8BCF-47FC-BE57-B92B958BB5BE}" srcId="{954E4ED6-B090-430F-8FE4-673F74F3694C}" destId="{3A8221E7-1381-4287-8E32-74D9AA3F13D0}" srcOrd="0" destOrd="0" parTransId="{88D507A0-EC72-4C64-99F9-710E3A29B386}" sibTransId="{5CCF769C-9B1F-4254-A30A-7B260BA40909}"/>
    <dgm:cxn modelId="{2371CF15-9FDA-4475-910A-E93DC1D9839D}" type="presOf" srcId="{D83B28DC-C2DF-4644-8B34-53861E5B1CF8}" destId="{63DC77FD-202F-4A60-B6E1-F2AC78AEEF5C}" srcOrd="0" destOrd="0" presId="urn:microsoft.com/office/officeart/2016/7/layout/LinearArrowProcessNumbered"/>
    <dgm:cxn modelId="{0FDB9C16-65A4-4341-B072-1CD1C84CF64D}" type="presOf" srcId="{148634A8-869E-4AED-A395-36E71C9AEF1C}" destId="{35AF335C-C007-4AB2-91D5-AF0C905B7993}" srcOrd="0" destOrd="1" presId="urn:microsoft.com/office/officeart/2016/7/layout/LinearArrowProcessNumbered"/>
    <dgm:cxn modelId="{62862932-14A7-4AC3-A236-3ACC2BA1ABD1}" srcId="{1DCB00BB-DF87-4627-A2C4-CBF5BD35B102}" destId="{FB177D25-E7A6-4032-A561-DFDB139D286B}" srcOrd="4" destOrd="0" parTransId="{CC877E51-6B55-4996-943A-B42AC6E487A8}" sibTransId="{1BBE9D51-6162-443A-94D8-EE9E2D23B99C}"/>
    <dgm:cxn modelId="{06643C62-F22E-493E-8645-4D7276C1D764}" srcId="{1DCB00BB-DF87-4627-A2C4-CBF5BD35B102}" destId="{204D83A0-07A3-45E0-946D-C475EBEC2616}" srcOrd="0" destOrd="0" parTransId="{5441350C-6F2D-4890-9B96-88137FD3EF11}" sibTransId="{F2AF3BBF-A370-4B71-B13F-FB72786606AF}"/>
    <dgm:cxn modelId="{C3659443-9D54-433A-8AC6-C6D8426A9E53}" srcId="{204D83A0-07A3-45E0-946D-C475EBEC2616}" destId="{148634A8-869E-4AED-A395-36E71C9AEF1C}" srcOrd="0" destOrd="0" parTransId="{F1D125D1-A1BD-44D2-9565-23184805BDD2}" sibTransId="{09C345AC-06A3-4030-BFF4-530A05AD413B}"/>
    <dgm:cxn modelId="{53DC7F67-AD48-4716-B6B6-8E49AAA6F586}" type="presOf" srcId="{4E56E550-104F-4CEF-910B-8AE933B52F36}" destId="{413F156B-BAF3-490F-99AA-1BDCFE085E9C}" srcOrd="0" destOrd="1" presId="urn:microsoft.com/office/officeart/2016/7/layout/LinearArrowProcessNumbered"/>
    <dgm:cxn modelId="{A003F849-1B85-443A-ABAA-7FE1E57A3572}" type="presOf" srcId="{22F45EA3-791B-4188-9D2B-AFB6114D5B41}" destId="{9C9C5AA3-3A99-42ED-94F3-13BADB5B0EEB}" srcOrd="0" destOrd="1" presId="urn:microsoft.com/office/officeart/2016/7/layout/LinearArrowProcessNumbered"/>
    <dgm:cxn modelId="{4BC11951-ED64-4849-83A0-6B47810C18A1}" type="presOf" srcId="{C650DF68-8828-45CE-87F9-331C8E97E5AC}" destId="{4B733B3E-39D9-4C54-BFB8-F2CB35C1F952}" srcOrd="0" destOrd="0" presId="urn:microsoft.com/office/officeart/2016/7/layout/LinearArrowProcessNumbered"/>
    <dgm:cxn modelId="{19302875-BF21-47FA-8F6E-1A1A00237CB0}" type="presOf" srcId="{FB177D25-E7A6-4032-A561-DFDB139D286B}" destId="{3DBE1349-705B-4441-A8BC-1C9EC6AE3526}" srcOrd="0" destOrd="0" presId="urn:microsoft.com/office/officeart/2016/7/layout/LinearArrowProcessNumbered"/>
    <dgm:cxn modelId="{769D4582-61F0-4FEB-8E90-FD24DAD48308}" type="presOf" srcId="{FD8263AA-0F6E-4E24-B19F-E195355C3D53}" destId="{9C9C5AA3-3A99-42ED-94F3-13BADB5B0EEB}" srcOrd="0" destOrd="0" presId="urn:microsoft.com/office/officeart/2016/7/layout/LinearArrowProcessNumbered"/>
    <dgm:cxn modelId="{6BC4DB83-AD5A-4341-8649-CC1565F6FDEF}" srcId="{AC6663CD-7040-4793-8297-0B06965BCC05}" destId="{4E56E550-104F-4CEF-910B-8AE933B52F36}" srcOrd="0" destOrd="0" parTransId="{6DFF6C2B-5444-4238-8E44-9C693FA02553}" sibTransId="{42E9880C-D864-4731-904A-89041D6170DE}"/>
    <dgm:cxn modelId="{00DA8287-7051-47B5-BF5B-5E0FC1888C62}" srcId="{440253E2-4FD9-452A-9CC0-F205EFCDA5E3}" destId="{4389DE99-F464-46AF-AC4A-A2FD14047375}" srcOrd="0" destOrd="0" parTransId="{609FCFFF-47BD-4A33-9190-FF5313A0B9F1}" sibTransId="{BB08C925-E26A-4EBB-A693-147ACF667D39}"/>
    <dgm:cxn modelId="{0DC4DF8C-AACE-4E4D-8AD1-B5CD0C7F478B}" srcId="{1DCB00BB-DF87-4627-A2C4-CBF5BD35B102}" destId="{954E4ED6-B090-430F-8FE4-673F74F3694C}" srcOrd="5" destOrd="0" parTransId="{20847CE0-5418-4A2B-A5BD-775703D002A0}" sibTransId="{7B1FA605-DF03-42A8-8EE1-5E3BF247E69D}"/>
    <dgm:cxn modelId="{D89912A5-C83C-4C4E-B097-8CF38BD077C7}" type="presOf" srcId="{1BBE9D51-6162-443A-94D8-EE9E2D23B99C}" destId="{B54D9ECB-C173-4DDF-86F2-A96C2152E186}" srcOrd="0" destOrd="0" presId="urn:microsoft.com/office/officeart/2016/7/layout/LinearArrowProcessNumbered"/>
    <dgm:cxn modelId="{B29B3BA8-FD27-4376-8384-CD3A93391F75}" type="presOf" srcId="{204D83A0-07A3-45E0-946D-C475EBEC2616}" destId="{35AF335C-C007-4AB2-91D5-AF0C905B7993}" srcOrd="0" destOrd="0" presId="urn:microsoft.com/office/officeart/2016/7/layout/LinearArrowProcessNumbered"/>
    <dgm:cxn modelId="{DE6493A9-414D-451C-ABAB-B76D41959727}" srcId="{1DCB00BB-DF87-4627-A2C4-CBF5BD35B102}" destId="{FD8263AA-0F6E-4E24-B19F-E195355C3D53}" srcOrd="3" destOrd="0" parTransId="{8D07CEF3-0038-46AB-8A84-FDD34EBB1D67}" sibTransId="{C650DF68-8828-45CE-87F9-331C8E97E5AC}"/>
    <dgm:cxn modelId="{0D85EDA9-436D-4EBE-8167-80DD9B06C9B6}" type="presOf" srcId="{F2AF3BBF-A370-4B71-B13F-FB72786606AF}" destId="{38AFC06F-1E37-457B-BA5D-A173F5D06B39}" srcOrd="0" destOrd="0" presId="urn:microsoft.com/office/officeart/2016/7/layout/LinearArrowProcessNumbered"/>
    <dgm:cxn modelId="{D05DBBAE-DA96-4B0C-9E76-77541C127C27}" srcId="{FD8263AA-0F6E-4E24-B19F-E195355C3D53}" destId="{22F45EA3-791B-4188-9D2B-AFB6114D5B41}" srcOrd="0" destOrd="0" parTransId="{E5684872-C04E-46F3-A0FF-AC6CE6886A2A}" sibTransId="{04788270-07BB-44F4-95A2-FBDB49166824}"/>
    <dgm:cxn modelId="{4CF02BB6-61A6-4D5D-8F30-553606985326}" type="presOf" srcId="{C9B4B441-1388-41B7-83D4-843CDB98FA63}" destId="{94FB1557-8751-49C4-90BE-5BA513EB2C7A}" srcOrd="0" destOrd="0" presId="urn:microsoft.com/office/officeart/2016/7/layout/LinearArrowProcessNumbered"/>
    <dgm:cxn modelId="{709F46BA-8F74-4B0D-9E22-0B01A31136B3}" type="presOf" srcId="{AC6663CD-7040-4793-8297-0B06965BCC05}" destId="{413F156B-BAF3-490F-99AA-1BDCFE085E9C}" srcOrd="0" destOrd="0" presId="urn:microsoft.com/office/officeart/2016/7/layout/LinearArrowProcessNumbered"/>
    <dgm:cxn modelId="{8A1676BD-DD96-4A0B-B023-4CBDB96B970C}" type="presOf" srcId="{035E24AE-1F6F-4B97-B098-670848B93B01}" destId="{3DBE1349-705B-4441-A8BC-1C9EC6AE3526}" srcOrd="0" destOrd="1" presId="urn:microsoft.com/office/officeart/2016/7/layout/LinearArrowProcessNumbered"/>
    <dgm:cxn modelId="{4555CCC8-A64F-4116-8AED-8CC38C9B25BB}" type="presOf" srcId="{4389DE99-F464-46AF-AC4A-A2FD14047375}" destId="{9A976E9A-C593-40C1-8E83-A2D814D2349E}" srcOrd="0" destOrd="1" presId="urn:microsoft.com/office/officeart/2016/7/layout/LinearArrowProcessNumbered"/>
    <dgm:cxn modelId="{98E291CF-F192-412C-AB59-D2F9367531A9}" srcId="{1DCB00BB-DF87-4627-A2C4-CBF5BD35B102}" destId="{AC6663CD-7040-4793-8297-0B06965BCC05}" srcOrd="2" destOrd="0" parTransId="{BCE5EB4B-39AE-47C7-B7F5-62A16261E569}" sibTransId="{C9B4B441-1388-41B7-83D4-843CDB98FA63}"/>
    <dgm:cxn modelId="{817BCFD6-350B-4894-A6A3-1F5584BC13EB}" type="presOf" srcId="{954E4ED6-B090-430F-8FE4-673F74F3694C}" destId="{F320ED27-33E2-4573-9184-E2EB6B38CDC3}" srcOrd="0" destOrd="0" presId="urn:microsoft.com/office/officeart/2016/7/layout/LinearArrowProcessNumbered"/>
    <dgm:cxn modelId="{87F337DC-9383-441D-BE64-1AAFCC95902F}" srcId="{FB177D25-E7A6-4032-A561-DFDB139D286B}" destId="{035E24AE-1F6F-4B97-B098-670848B93B01}" srcOrd="0" destOrd="0" parTransId="{5A5D2DAB-3672-4743-80DA-67A7C53624B8}" sibTransId="{5A1F2652-3273-4271-B97D-EAC19C8BD0A6}"/>
    <dgm:cxn modelId="{0873C3F1-8A98-4D45-A9BB-CC8A51E92E59}" type="presOf" srcId="{3A8221E7-1381-4287-8E32-74D9AA3F13D0}" destId="{F320ED27-33E2-4573-9184-E2EB6B38CDC3}" srcOrd="0" destOrd="1" presId="urn:microsoft.com/office/officeart/2016/7/layout/LinearArrowProcessNumbered"/>
    <dgm:cxn modelId="{6458F0F1-3065-46EC-91B9-130851F0DBCA}" type="presOf" srcId="{7B1FA605-DF03-42A8-8EE1-5E3BF247E69D}" destId="{D70A88B0-BC97-450F-819C-AC9399077288}" srcOrd="0" destOrd="0" presId="urn:microsoft.com/office/officeart/2016/7/layout/LinearArrowProcessNumbered"/>
    <dgm:cxn modelId="{A01A29D5-6FBF-4C83-ABDE-F25B38266A7B}" type="presParOf" srcId="{CC8FB59E-DE1E-4AFE-A70D-1ADD43900EAF}" destId="{1805A018-C9AA-4CA7-9278-9D4837FF3BB7}" srcOrd="0" destOrd="0" presId="urn:microsoft.com/office/officeart/2016/7/layout/LinearArrowProcessNumbered"/>
    <dgm:cxn modelId="{93D4AE84-D9BB-43D2-B193-78D442960FA8}" type="presParOf" srcId="{1805A018-C9AA-4CA7-9278-9D4837FF3BB7}" destId="{1096A2A1-7B30-4A4E-A003-0C989CE67E6F}" srcOrd="0" destOrd="0" presId="urn:microsoft.com/office/officeart/2016/7/layout/LinearArrowProcessNumbered"/>
    <dgm:cxn modelId="{B092562D-8E3C-4C14-8138-CBE643E99645}" type="presParOf" srcId="{1805A018-C9AA-4CA7-9278-9D4837FF3BB7}" destId="{70EFD599-B72A-4601-8560-90669702F804}" srcOrd="1" destOrd="0" presId="urn:microsoft.com/office/officeart/2016/7/layout/LinearArrowProcessNumbered"/>
    <dgm:cxn modelId="{8DFDBE6E-25A2-447A-9249-F4BCCF3BBA25}" type="presParOf" srcId="{70EFD599-B72A-4601-8560-90669702F804}" destId="{97787720-D71D-4693-A3E9-F78301E727EC}" srcOrd="0" destOrd="0" presId="urn:microsoft.com/office/officeart/2016/7/layout/LinearArrowProcessNumbered"/>
    <dgm:cxn modelId="{D1F3FF58-4E6F-4F75-8ADA-E2BB88D5F010}" type="presParOf" srcId="{70EFD599-B72A-4601-8560-90669702F804}" destId="{ECF20169-EA3B-4526-A54F-A01675C3D9F7}" srcOrd="1" destOrd="0" presId="urn:microsoft.com/office/officeart/2016/7/layout/LinearArrowProcessNumbered"/>
    <dgm:cxn modelId="{5188F5E5-F629-4E9A-A96B-A71145F90E82}" type="presParOf" srcId="{70EFD599-B72A-4601-8560-90669702F804}" destId="{38AFC06F-1E37-457B-BA5D-A173F5D06B39}" srcOrd="2" destOrd="0" presId="urn:microsoft.com/office/officeart/2016/7/layout/LinearArrowProcessNumbered"/>
    <dgm:cxn modelId="{6C104F84-6BC7-4F29-935B-298B964E7ECD}" type="presParOf" srcId="{70EFD599-B72A-4601-8560-90669702F804}" destId="{30A6D4E1-4CFA-446E-AA12-8C899318917F}" srcOrd="3" destOrd="0" presId="urn:microsoft.com/office/officeart/2016/7/layout/LinearArrowProcessNumbered"/>
    <dgm:cxn modelId="{2A95E0D3-65D2-49C7-A7AF-1E4F7413E65D}" type="presParOf" srcId="{1805A018-C9AA-4CA7-9278-9D4837FF3BB7}" destId="{35AF335C-C007-4AB2-91D5-AF0C905B7993}" srcOrd="2" destOrd="0" presId="urn:microsoft.com/office/officeart/2016/7/layout/LinearArrowProcessNumbered"/>
    <dgm:cxn modelId="{D10EBB98-BF52-4FB0-9BEE-6E0D6BC2398F}" type="presParOf" srcId="{CC8FB59E-DE1E-4AFE-A70D-1ADD43900EAF}" destId="{D9B0F8F6-2003-4688-A86C-8F3A3DE53B8A}" srcOrd="1" destOrd="0" presId="urn:microsoft.com/office/officeart/2016/7/layout/LinearArrowProcessNumbered"/>
    <dgm:cxn modelId="{E1E809ED-862E-453F-AC5D-4AF5FA04D05B}" type="presParOf" srcId="{CC8FB59E-DE1E-4AFE-A70D-1ADD43900EAF}" destId="{1C1749ED-AD69-4E20-B69F-95FBC87A3331}" srcOrd="2" destOrd="0" presId="urn:microsoft.com/office/officeart/2016/7/layout/LinearArrowProcessNumbered"/>
    <dgm:cxn modelId="{AEE85E0A-07E5-43A1-B99E-A2AE53C28483}" type="presParOf" srcId="{1C1749ED-AD69-4E20-B69F-95FBC87A3331}" destId="{9EEDA253-BB46-415D-BDE5-4AA89E02EB0D}" srcOrd="0" destOrd="0" presId="urn:microsoft.com/office/officeart/2016/7/layout/LinearArrowProcessNumbered"/>
    <dgm:cxn modelId="{B5EADB2E-23EA-4AC7-9F0E-F9077509190C}" type="presParOf" srcId="{1C1749ED-AD69-4E20-B69F-95FBC87A3331}" destId="{F22CA483-FFBE-4833-9355-7C7C42769C60}" srcOrd="1" destOrd="0" presId="urn:microsoft.com/office/officeart/2016/7/layout/LinearArrowProcessNumbered"/>
    <dgm:cxn modelId="{4858535E-EFCB-4357-807D-9EA077229648}" type="presParOf" srcId="{F22CA483-FFBE-4833-9355-7C7C42769C60}" destId="{F4A316BE-D95C-45E9-9EE6-8C05388ECF5A}" srcOrd="0" destOrd="0" presId="urn:microsoft.com/office/officeart/2016/7/layout/LinearArrowProcessNumbered"/>
    <dgm:cxn modelId="{84287CC4-08AE-4A3E-9314-8FC7B965F743}" type="presParOf" srcId="{F22CA483-FFBE-4833-9355-7C7C42769C60}" destId="{AC5FC78C-5B3B-4638-998E-85CD696A0F8A}" srcOrd="1" destOrd="0" presId="urn:microsoft.com/office/officeart/2016/7/layout/LinearArrowProcessNumbered"/>
    <dgm:cxn modelId="{EA647864-93AD-425B-AE66-6D76C07E89E0}" type="presParOf" srcId="{F22CA483-FFBE-4833-9355-7C7C42769C60}" destId="{63DC77FD-202F-4A60-B6E1-F2AC78AEEF5C}" srcOrd="2" destOrd="0" presId="urn:microsoft.com/office/officeart/2016/7/layout/LinearArrowProcessNumbered"/>
    <dgm:cxn modelId="{FD661E80-E899-4E5F-8F9B-CE56C6F583E9}" type="presParOf" srcId="{F22CA483-FFBE-4833-9355-7C7C42769C60}" destId="{C7D34FAB-D301-404B-99F7-69E318943D1D}" srcOrd="3" destOrd="0" presId="urn:microsoft.com/office/officeart/2016/7/layout/LinearArrowProcessNumbered"/>
    <dgm:cxn modelId="{19C820B5-EE07-451E-A713-C1EB20A919C2}" type="presParOf" srcId="{1C1749ED-AD69-4E20-B69F-95FBC87A3331}" destId="{9A976E9A-C593-40C1-8E83-A2D814D2349E}" srcOrd="2" destOrd="0" presId="urn:microsoft.com/office/officeart/2016/7/layout/LinearArrowProcessNumbered"/>
    <dgm:cxn modelId="{28E0A0C3-13A6-408B-A882-6C08C2E8FA10}" type="presParOf" srcId="{CC8FB59E-DE1E-4AFE-A70D-1ADD43900EAF}" destId="{7F58C11B-5BCE-4C4E-9F6F-1D78D700917C}" srcOrd="3" destOrd="0" presId="urn:microsoft.com/office/officeart/2016/7/layout/LinearArrowProcessNumbered"/>
    <dgm:cxn modelId="{7F8575BF-CA6D-4389-8F0A-2D232C89903D}" type="presParOf" srcId="{CC8FB59E-DE1E-4AFE-A70D-1ADD43900EAF}" destId="{F122BA8E-CC3D-4624-B567-9A49902A6B19}" srcOrd="4" destOrd="0" presId="urn:microsoft.com/office/officeart/2016/7/layout/LinearArrowProcessNumbered"/>
    <dgm:cxn modelId="{A78878A0-608F-4606-929F-125AB3871745}" type="presParOf" srcId="{F122BA8E-CC3D-4624-B567-9A49902A6B19}" destId="{9F938350-B870-46C4-9DEE-3782F4B22687}" srcOrd="0" destOrd="0" presId="urn:microsoft.com/office/officeart/2016/7/layout/LinearArrowProcessNumbered"/>
    <dgm:cxn modelId="{02F63ECA-6FEE-4FF8-A60A-AE346157DBA1}" type="presParOf" srcId="{F122BA8E-CC3D-4624-B567-9A49902A6B19}" destId="{37609605-D2CD-4B23-8EF5-8495A843414C}" srcOrd="1" destOrd="0" presId="urn:microsoft.com/office/officeart/2016/7/layout/LinearArrowProcessNumbered"/>
    <dgm:cxn modelId="{49BDAD5A-4A2B-4EFD-A34E-1F23720D8B2D}" type="presParOf" srcId="{37609605-D2CD-4B23-8EF5-8495A843414C}" destId="{C6E32857-4699-475D-9267-373F7BFA92E0}" srcOrd="0" destOrd="0" presId="urn:microsoft.com/office/officeart/2016/7/layout/LinearArrowProcessNumbered"/>
    <dgm:cxn modelId="{10D21CC2-74B2-45BF-8829-66D931978656}" type="presParOf" srcId="{37609605-D2CD-4B23-8EF5-8495A843414C}" destId="{81C9C957-CEA4-4D87-8F10-2F26EAF96442}" srcOrd="1" destOrd="0" presId="urn:microsoft.com/office/officeart/2016/7/layout/LinearArrowProcessNumbered"/>
    <dgm:cxn modelId="{86C65B85-3823-4A8C-BF49-578E8FB0CFCC}" type="presParOf" srcId="{37609605-D2CD-4B23-8EF5-8495A843414C}" destId="{94FB1557-8751-49C4-90BE-5BA513EB2C7A}" srcOrd="2" destOrd="0" presId="urn:microsoft.com/office/officeart/2016/7/layout/LinearArrowProcessNumbered"/>
    <dgm:cxn modelId="{B00969BE-C6FB-46EF-978C-F4561901874C}" type="presParOf" srcId="{37609605-D2CD-4B23-8EF5-8495A843414C}" destId="{642BDFBF-8390-4BF0-A665-8C4EBBF51490}" srcOrd="3" destOrd="0" presId="urn:microsoft.com/office/officeart/2016/7/layout/LinearArrowProcessNumbered"/>
    <dgm:cxn modelId="{72E47936-0ACC-412B-A6DC-8F3A89375803}" type="presParOf" srcId="{F122BA8E-CC3D-4624-B567-9A49902A6B19}" destId="{413F156B-BAF3-490F-99AA-1BDCFE085E9C}" srcOrd="2" destOrd="0" presId="urn:microsoft.com/office/officeart/2016/7/layout/LinearArrowProcessNumbered"/>
    <dgm:cxn modelId="{CA63698D-6F3E-4A91-9BEA-A58BC4E5701D}" type="presParOf" srcId="{CC8FB59E-DE1E-4AFE-A70D-1ADD43900EAF}" destId="{BC7F2D90-CB98-444E-B853-8E4A9A6D4E3B}" srcOrd="5" destOrd="0" presId="urn:microsoft.com/office/officeart/2016/7/layout/LinearArrowProcessNumbered"/>
    <dgm:cxn modelId="{8274AE07-5660-4E3E-A04E-E69B661E35D7}" type="presParOf" srcId="{CC8FB59E-DE1E-4AFE-A70D-1ADD43900EAF}" destId="{8A9E50AD-E430-4398-BFAB-E7067EEA42F0}" srcOrd="6" destOrd="0" presId="urn:microsoft.com/office/officeart/2016/7/layout/LinearArrowProcessNumbered"/>
    <dgm:cxn modelId="{E6683D5E-BDD2-4162-B2B8-442504A48C49}" type="presParOf" srcId="{8A9E50AD-E430-4398-BFAB-E7067EEA42F0}" destId="{B2775A3C-D856-45A1-B59A-89174B6CD9CE}" srcOrd="0" destOrd="0" presId="urn:microsoft.com/office/officeart/2016/7/layout/LinearArrowProcessNumbered"/>
    <dgm:cxn modelId="{BBFFDF4A-663C-481F-A9A7-71EDDB40C72D}" type="presParOf" srcId="{8A9E50AD-E430-4398-BFAB-E7067EEA42F0}" destId="{686D022D-F58F-41AF-ABCC-C6D0FA768F09}" srcOrd="1" destOrd="0" presId="urn:microsoft.com/office/officeart/2016/7/layout/LinearArrowProcessNumbered"/>
    <dgm:cxn modelId="{FAB48D2C-B113-4730-8B2E-1CA09389ABB1}" type="presParOf" srcId="{686D022D-F58F-41AF-ABCC-C6D0FA768F09}" destId="{FBF5A227-F704-49FB-8D44-9F86F644D442}" srcOrd="0" destOrd="0" presId="urn:microsoft.com/office/officeart/2016/7/layout/LinearArrowProcessNumbered"/>
    <dgm:cxn modelId="{DF61D711-DE24-4E7E-A8A1-E9D3384223D6}" type="presParOf" srcId="{686D022D-F58F-41AF-ABCC-C6D0FA768F09}" destId="{921C80D5-D4F1-4D1C-95A0-1B0CDB99D1A3}" srcOrd="1" destOrd="0" presId="urn:microsoft.com/office/officeart/2016/7/layout/LinearArrowProcessNumbered"/>
    <dgm:cxn modelId="{02D3A9C2-A7B2-446C-98F0-FC4C06059045}" type="presParOf" srcId="{686D022D-F58F-41AF-ABCC-C6D0FA768F09}" destId="{4B733B3E-39D9-4C54-BFB8-F2CB35C1F952}" srcOrd="2" destOrd="0" presId="urn:microsoft.com/office/officeart/2016/7/layout/LinearArrowProcessNumbered"/>
    <dgm:cxn modelId="{B38C34C5-BF24-4F16-9AAC-B587CAB0FBC3}" type="presParOf" srcId="{686D022D-F58F-41AF-ABCC-C6D0FA768F09}" destId="{D718EBC9-99F3-4987-949F-9F6AFD401407}" srcOrd="3" destOrd="0" presId="urn:microsoft.com/office/officeart/2016/7/layout/LinearArrowProcessNumbered"/>
    <dgm:cxn modelId="{09350D93-8FB0-4A06-8BC0-292F49795F01}" type="presParOf" srcId="{8A9E50AD-E430-4398-BFAB-E7067EEA42F0}" destId="{9C9C5AA3-3A99-42ED-94F3-13BADB5B0EEB}" srcOrd="2" destOrd="0" presId="urn:microsoft.com/office/officeart/2016/7/layout/LinearArrowProcessNumbered"/>
    <dgm:cxn modelId="{8BDF3C95-7F29-486D-AD94-9DDDA4D0B5F5}" type="presParOf" srcId="{CC8FB59E-DE1E-4AFE-A70D-1ADD43900EAF}" destId="{AA6DC11A-36AA-496D-BE0E-EBC2C4C2FADB}" srcOrd="7" destOrd="0" presId="urn:microsoft.com/office/officeart/2016/7/layout/LinearArrowProcessNumbered"/>
    <dgm:cxn modelId="{A7D6D7F2-B2F9-4940-A2C7-657F6678F062}" type="presParOf" srcId="{CC8FB59E-DE1E-4AFE-A70D-1ADD43900EAF}" destId="{62AF04BF-1093-4648-BFB3-640B7DDFF2D1}" srcOrd="8" destOrd="0" presId="urn:microsoft.com/office/officeart/2016/7/layout/LinearArrowProcessNumbered"/>
    <dgm:cxn modelId="{4697F96D-83C2-493D-B0D9-31B4665EC00D}" type="presParOf" srcId="{62AF04BF-1093-4648-BFB3-640B7DDFF2D1}" destId="{4D13E1F4-1400-4E31-B32F-8FBA494005DD}" srcOrd="0" destOrd="0" presId="urn:microsoft.com/office/officeart/2016/7/layout/LinearArrowProcessNumbered"/>
    <dgm:cxn modelId="{DDB959F1-1DF0-4BF4-9D52-E99EB241FB70}" type="presParOf" srcId="{62AF04BF-1093-4648-BFB3-640B7DDFF2D1}" destId="{4D8D3B25-3913-4F5A-88A5-5A4B7DB2948A}" srcOrd="1" destOrd="0" presId="urn:microsoft.com/office/officeart/2016/7/layout/LinearArrowProcessNumbered"/>
    <dgm:cxn modelId="{C02A102A-3841-42F3-AB6E-F79771370C30}" type="presParOf" srcId="{4D8D3B25-3913-4F5A-88A5-5A4B7DB2948A}" destId="{14850855-B132-4D7B-ABE7-B020EE5AE28D}" srcOrd="0" destOrd="0" presId="urn:microsoft.com/office/officeart/2016/7/layout/LinearArrowProcessNumbered"/>
    <dgm:cxn modelId="{301C4145-0C97-4F45-B3CE-6D65A4B43946}" type="presParOf" srcId="{4D8D3B25-3913-4F5A-88A5-5A4B7DB2948A}" destId="{B4D0D174-EBDF-4FF0-8990-066921646598}" srcOrd="1" destOrd="0" presId="urn:microsoft.com/office/officeart/2016/7/layout/LinearArrowProcessNumbered"/>
    <dgm:cxn modelId="{0F9F3F1D-078C-408B-BE4E-49FD9B942FB0}" type="presParOf" srcId="{4D8D3B25-3913-4F5A-88A5-5A4B7DB2948A}" destId="{B54D9ECB-C173-4DDF-86F2-A96C2152E186}" srcOrd="2" destOrd="0" presId="urn:microsoft.com/office/officeart/2016/7/layout/LinearArrowProcessNumbered"/>
    <dgm:cxn modelId="{FBA5C792-8E24-4C69-909D-FD81FE02772E}" type="presParOf" srcId="{4D8D3B25-3913-4F5A-88A5-5A4B7DB2948A}" destId="{2FB67113-D159-4D09-AC61-70E03C9980FF}" srcOrd="3" destOrd="0" presId="urn:microsoft.com/office/officeart/2016/7/layout/LinearArrowProcessNumbered"/>
    <dgm:cxn modelId="{F22595D6-0F11-45A3-9D3C-E6D73A5BB21F}" type="presParOf" srcId="{62AF04BF-1093-4648-BFB3-640B7DDFF2D1}" destId="{3DBE1349-705B-4441-A8BC-1C9EC6AE3526}" srcOrd="2" destOrd="0" presId="urn:microsoft.com/office/officeart/2016/7/layout/LinearArrowProcessNumbered"/>
    <dgm:cxn modelId="{72002F67-4F8E-4140-A769-810F47A58C51}" type="presParOf" srcId="{CC8FB59E-DE1E-4AFE-A70D-1ADD43900EAF}" destId="{C109F595-9722-495A-985F-256CE6DF2C34}" srcOrd="9" destOrd="0" presId="urn:microsoft.com/office/officeart/2016/7/layout/LinearArrowProcessNumbered"/>
    <dgm:cxn modelId="{07FC0FF8-EFB7-467C-BD5F-4DBF48F1C887}" type="presParOf" srcId="{CC8FB59E-DE1E-4AFE-A70D-1ADD43900EAF}" destId="{2028B139-1E9F-4CDD-B27B-43132AE677AB}" srcOrd="10" destOrd="0" presId="urn:microsoft.com/office/officeart/2016/7/layout/LinearArrowProcessNumbered"/>
    <dgm:cxn modelId="{736850A5-EFCF-46B5-940F-0D4C06B1F297}" type="presParOf" srcId="{2028B139-1E9F-4CDD-B27B-43132AE677AB}" destId="{0B27CBBA-764A-4297-A94E-517ED0F8FA1F}" srcOrd="0" destOrd="0" presId="urn:microsoft.com/office/officeart/2016/7/layout/LinearArrowProcessNumbered"/>
    <dgm:cxn modelId="{8A3D46C6-1289-44D8-8A97-193300162DE9}" type="presParOf" srcId="{2028B139-1E9F-4CDD-B27B-43132AE677AB}" destId="{92F48483-4DC0-4055-974A-4F728991819D}" srcOrd="1" destOrd="0" presId="urn:microsoft.com/office/officeart/2016/7/layout/LinearArrowProcessNumbered"/>
    <dgm:cxn modelId="{B9835142-3E19-466F-9C28-585A9CCFE67F}" type="presParOf" srcId="{92F48483-4DC0-4055-974A-4F728991819D}" destId="{12390BFE-5798-46C9-8678-B88BCD085535}" srcOrd="0" destOrd="0" presId="urn:microsoft.com/office/officeart/2016/7/layout/LinearArrowProcessNumbered"/>
    <dgm:cxn modelId="{8559110B-16AD-4314-96ED-703B3D40B5E5}" type="presParOf" srcId="{92F48483-4DC0-4055-974A-4F728991819D}" destId="{765474CC-3083-444C-9F5F-8B4E3B3C402F}" srcOrd="1" destOrd="0" presId="urn:microsoft.com/office/officeart/2016/7/layout/LinearArrowProcessNumbered"/>
    <dgm:cxn modelId="{CA5AB5C9-8DC7-472D-AF63-3936CD5F45AA}" type="presParOf" srcId="{92F48483-4DC0-4055-974A-4F728991819D}" destId="{D70A88B0-BC97-450F-819C-AC9399077288}" srcOrd="2" destOrd="0" presId="urn:microsoft.com/office/officeart/2016/7/layout/LinearArrowProcessNumbered"/>
    <dgm:cxn modelId="{F34CDE95-9E29-4FE3-8A31-A159790DCE52}" type="presParOf" srcId="{92F48483-4DC0-4055-974A-4F728991819D}" destId="{AD5FFEBA-A45C-4B93-B01C-44A7E914AE65}" srcOrd="3" destOrd="0" presId="urn:microsoft.com/office/officeart/2016/7/layout/LinearArrowProcessNumbered"/>
    <dgm:cxn modelId="{A280A2B4-6A1D-4D7C-83BA-BD097DCED101}" type="presParOf" srcId="{2028B139-1E9F-4CDD-B27B-43132AE677AB}" destId="{F320ED27-33E2-4573-9184-E2EB6B38CDC3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F1AF2-30AE-4399-9653-A4CCC6DDD836}">
      <dsp:nvSpPr>
        <dsp:cNvPr id="0" name=""/>
        <dsp:cNvSpPr/>
      </dsp:nvSpPr>
      <dsp:spPr>
        <a:xfrm>
          <a:off x="127039" y="1798"/>
          <a:ext cx="2771224" cy="16627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HelveticaNeue LT 55 Roman" panose="020B0604020202020204" pitchFamily="34" charset="0"/>
            </a:rPr>
            <a:t>Diversity is </a:t>
          </a:r>
          <a:r>
            <a:rPr lang="en-US" sz="1800" b="1" i="0" kern="1200" dirty="0">
              <a:solidFill>
                <a:schemeClr val="tx1"/>
              </a:solidFill>
              <a:latin typeface="HelveticaNeue LT 55 Roman" panose="020B0604020202020204" pitchFamily="34" charset="0"/>
            </a:rPr>
            <a:t>understanding that everyone is unique and recognizing our individual differences.</a:t>
          </a:r>
          <a:r>
            <a:rPr lang="en-US" sz="1800" b="1" kern="1200" dirty="0">
              <a:solidFill>
                <a:schemeClr val="tx1"/>
              </a:solidFill>
              <a:latin typeface="HelveticaNeue LT 55 Roman" panose="020B0604020202020204" pitchFamily="34" charset="0"/>
            </a:rPr>
            <a:t> </a:t>
          </a:r>
        </a:p>
      </dsp:txBody>
      <dsp:txXfrm>
        <a:off x="127039" y="1798"/>
        <a:ext cx="2771224" cy="1662734"/>
      </dsp:txXfrm>
    </dsp:sp>
    <dsp:sp modelId="{7CC0AB57-F667-416F-8F5B-523879894DD1}">
      <dsp:nvSpPr>
        <dsp:cNvPr id="0" name=""/>
        <dsp:cNvSpPr/>
      </dsp:nvSpPr>
      <dsp:spPr>
        <a:xfrm>
          <a:off x="127039" y="1941656"/>
          <a:ext cx="2771224" cy="16627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n-US" sz="1800" b="1" kern="1200" dirty="0">
              <a:solidFill>
                <a:srgbClr val="000000"/>
              </a:solidFill>
              <a:effectLst/>
              <a:latin typeface="HelveticaNeue LT 55 Roman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Equity is fairness, sameness, and valuing diversity and inclusion.</a:t>
          </a:r>
          <a:endParaRPr lang="en-US" sz="18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7039" y="1941656"/>
        <a:ext cx="2771224" cy="1662734"/>
      </dsp:txXfrm>
    </dsp:sp>
    <dsp:sp modelId="{E637E96D-C566-40AF-B1DA-FB159F2CE6A4}">
      <dsp:nvSpPr>
        <dsp:cNvPr id="0" name=""/>
        <dsp:cNvSpPr/>
      </dsp:nvSpPr>
      <dsp:spPr>
        <a:xfrm>
          <a:off x="127039" y="3881513"/>
          <a:ext cx="2771224" cy="16627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  <a:latin typeface="HelveticaNeue LT 55 Roman" panose="020B0604020202020204" pitchFamily="34" charset="0"/>
            </a:rPr>
            <a:t>Inclusion prompts answers about creating environments conducive to feedback, supporting diversity, and being open.</a:t>
          </a:r>
          <a:endParaRPr lang="en-US" sz="1800" b="1" kern="1200" dirty="0">
            <a:solidFill>
              <a:schemeClr val="tx1"/>
            </a:solidFill>
            <a:latin typeface="HelveticaNeue LT 55 Roman" panose="020B0604020202020204" pitchFamily="34" charset="0"/>
          </a:endParaRPr>
        </a:p>
      </dsp:txBody>
      <dsp:txXfrm>
        <a:off x="127039" y="3881513"/>
        <a:ext cx="2771224" cy="1662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60BD9-413C-449F-971B-95C51B4B6AEB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Hiring, job descriptions, wages and promotions are scrutinized for diversity, fairness, and inclusiveness.</a:t>
          </a:r>
        </a:p>
      </dsp:txBody>
      <dsp:txXfrm>
        <a:off x="930572" y="3032"/>
        <a:ext cx="2833338" cy="1700003"/>
      </dsp:txXfrm>
    </dsp:sp>
    <dsp:sp modelId="{6734CD00-296E-4608-B521-AF28DAABC5EA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Educational opportunities are available to all team members.</a:t>
          </a:r>
        </a:p>
      </dsp:txBody>
      <dsp:txXfrm>
        <a:off x="4047245" y="3032"/>
        <a:ext cx="2833338" cy="1700003"/>
      </dsp:txXfrm>
    </dsp:sp>
    <dsp:sp modelId="{7210FA99-5068-4DB5-A516-00154514036B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Educational assistance is available to all team member’s children.</a:t>
          </a:r>
        </a:p>
      </dsp:txBody>
      <dsp:txXfrm>
        <a:off x="7163917" y="3032"/>
        <a:ext cx="2833338" cy="1700003"/>
      </dsp:txXfrm>
    </dsp:sp>
    <dsp:sp modelId="{B7B3D97E-5756-4B60-9969-B1AA4E8F8054}">
      <dsp:nvSpPr>
        <dsp:cNvPr id="0" name=""/>
        <dsp:cNvSpPr/>
      </dsp:nvSpPr>
      <dsp:spPr>
        <a:xfrm>
          <a:off x="930572" y="1986369"/>
          <a:ext cx="2833338" cy="1700003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Ethnic holidays are celebrated with all staff.</a:t>
          </a:r>
        </a:p>
      </dsp:txBody>
      <dsp:txXfrm>
        <a:off x="930572" y="1986369"/>
        <a:ext cx="2833338" cy="1700003"/>
      </dsp:txXfrm>
    </dsp:sp>
    <dsp:sp modelId="{CB91E5BF-CD8E-424D-8220-AFC8D2B3D0D1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Surveys are used to collect feedback on culture.</a:t>
          </a:r>
        </a:p>
      </dsp:txBody>
      <dsp:txXfrm>
        <a:off x="4047245" y="1986369"/>
        <a:ext cx="2833338" cy="1700003"/>
      </dsp:txXfrm>
    </dsp:sp>
    <dsp:sp modelId="{A4760DB7-70B4-4C20-A3FA-27CDFF0E2D38}">
      <dsp:nvSpPr>
        <dsp:cNvPr id="0" name=""/>
        <dsp:cNvSpPr/>
      </dsp:nvSpPr>
      <dsp:spPr>
        <a:xfrm>
          <a:off x="7163917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Badge for achievements are given through Paylocity.</a:t>
          </a:r>
        </a:p>
      </dsp:txBody>
      <dsp:txXfrm>
        <a:off x="7163917" y="1986369"/>
        <a:ext cx="2833338" cy="17000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A929F-8701-41CE-8B3B-B574137FC9EF}">
      <dsp:nvSpPr>
        <dsp:cNvPr id="0" name=""/>
        <dsp:cNvSpPr/>
      </dsp:nvSpPr>
      <dsp:spPr>
        <a:xfrm>
          <a:off x="0" y="224702"/>
          <a:ext cx="10927829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249936" rIns="84812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Tools for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Management Techniques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Diversity, Equity &amp; Inclusion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Wellness Counseling</a:t>
          </a:r>
        </a:p>
      </dsp:txBody>
      <dsp:txXfrm>
        <a:off x="0" y="224702"/>
        <a:ext cx="10927829" cy="1096200"/>
      </dsp:txXfrm>
    </dsp:sp>
    <dsp:sp modelId="{16966D4D-CE20-45F6-A206-ABEBB1117473}">
      <dsp:nvSpPr>
        <dsp:cNvPr id="0" name=""/>
        <dsp:cNvSpPr/>
      </dsp:nvSpPr>
      <dsp:spPr>
        <a:xfrm>
          <a:off x="546391" y="47582"/>
          <a:ext cx="7649480" cy="35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Senior Management Training</a:t>
          </a:r>
        </a:p>
      </dsp:txBody>
      <dsp:txXfrm>
        <a:off x="563684" y="64875"/>
        <a:ext cx="7614894" cy="319654"/>
      </dsp:txXfrm>
    </dsp:sp>
    <dsp:sp modelId="{2B39B425-7A4B-49D7-813A-D89AD24DE3AD}">
      <dsp:nvSpPr>
        <dsp:cNvPr id="0" name=""/>
        <dsp:cNvSpPr/>
      </dsp:nvSpPr>
      <dsp:spPr>
        <a:xfrm>
          <a:off x="0" y="1562822"/>
          <a:ext cx="10927829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249936" rIns="84812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ASLI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Financial Fundamentals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Digital Technical Training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LearnIt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Sexual Harassment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Technology Training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Project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Ergonomic Training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Wellness Cohorts</a:t>
          </a:r>
        </a:p>
      </dsp:txBody>
      <dsp:txXfrm>
        <a:off x="0" y="1562822"/>
        <a:ext cx="10927829" cy="2079000"/>
      </dsp:txXfrm>
    </dsp:sp>
    <dsp:sp modelId="{B5A731C0-D10D-4064-B0A1-D5E8F28B15D1}">
      <dsp:nvSpPr>
        <dsp:cNvPr id="0" name=""/>
        <dsp:cNvSpPr/>
      </dsp:nvSpPr>
      <dsp:spPr>
        <a:xfrm>
          <a:off x="546391" y="1385702"/>
          <a:ext cx="7649480" cy="3542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SLA Team Training</a:t>
          </a:r>
        </a:p>
      </dsp:txBody>
      <dsp:txXfrm>
        <a:off x="563684" y="1402995"/>
        <a:ext cx="7614894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3C7D6-4DC4-48E0-9BC7-1FC2BFF99207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 uncompromising and consistent inclusive vision and encourage others to take the same stance by modeling and messaging the behavior.</a:t>
          </a:r>
        </a:p>
      </dsp:txBody>
      <dsp:txXfrm>
        <a:off x="930572" y="3032"/>
        <a:ext cx="2833338" cy="1700003"/>
      </dsp:txXfrm>
    </dsp:sp>
    <dsp:sp modelId="{A2843757-5DBE-49FC-AE10-1C8F7D3B9BFE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Make sure our members and key stakeholders understand that we have high standards.</a:t>
          </a:r>
        </a:p>
      </dsp:txBody>
      <dsp:txXfrm>
        <a:off x="4047245" y="3032"/>
        <a:ext cx="2833338" cy="1700003"/>
      </dsp:txXfrm>
    </dsp:sp>
    <dsp:sp modelId="{DF70615F-89D7-4744-852F-EF373C67B746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Hold ourselves and board members accountable. Act as a resource for key stakeholders.</a:t>
          </a:r>
        </a:p>
      </dsp:txBody>
      <dsp:txXfrm>
        <a:off x="7163917" y="3032"/>
        <a:ext cx="2833338" cy="1700003"/>
      </dsp:txXfrm>
    </dsp:sp>
    <dsp:sp modelId="{6C94E684-DE19-4D86-A041-5C4BB3AD4C5F}">
      <dsp:nvSpPr>
        <dsp:cNvPr id="0" name=""/>
        <dsp:cNvSpPr/>
      </dsp:nvSpPr>
      <dsp:spPr>
        <a:xfrm>
          <a:off x="2488909" y="1986369"/>
          <a:ext cx="2833338" cy="170000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Make it the norm for people to consider possible inclusion consequences before making any decision or taking any action.</a:t>
          </a:r>
        </a:p>
      </dsp:txBody>
      <dsp:txXfrm>
        <a:off x="2488909" y="1986369"/>
        <a:ext cx="2833338" cy="1700003"/>
      </dsp:txXfrm>
    </dsp:sp>
    <dsp:sp modelId="{2F5DF3C1-12F7-4A59-BE5A-DA82B717EF44}">
      <dsp:nvSpPr>
        <dsp:cNvPr id="0" name=""/>
        <dsp:cNvSpPr/>
      </dsp:nvSpPr>
      <dsp:spPr>
        <a:xfrm>
          <a:off x="5605581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Showcase the diversity of our staff through media communications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605581" y="1986369"/>
        <a:ext cx="2833338" cy="17000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87720-D71D-4693-A3E9-F78301E727EC}">
      <dsp:nvSpPr>
        <dsp:cNvPr id="0" name=""/>
        <dsp:cNvSpPr/>
      </dsp:nvSpPr>
      <dsp:spPr>
        <a:xfrm>
          <a:off x="915098" y="748354"/>
          <a:ext cx="727810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20169-EA3B-4526-A54F-A01675C3D9F7}">
      <dsp:nvSpPr>
        <dsp:cNvPr id="0" name=""/>
        <dsp:cNvSpPr/>
      </dsp:nvSpPr>
      <dsp:spPr>
        <a:xfrm>
          <a:off x="1686578" y="687254"/>
          <a:ext cx="83698" cy="157206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49954"/>
            <a:satOff val="-4432"/>
            <a:lumOff val="-4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9954"/>
              <a:satOff val="-4432"/>
              <a:lumOff val="-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FC06F-1E37-457B-BA5D-A173F5D06B39}">
      <dsp:nvSpPr>
        <dsp:cNvPr id="0" name=""/>
        <dsp:cNvSpPr/>
      </dsp:nvSpPr>
      <dsp:spPr>
        <a:xfrm>
          <a:off x="470236" y="394503"/>
          <a:ext cx="707772" cy="7077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66" tIns="27466" rIns="27466" bIns="2746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1</a:t>
          </a:r>
        </a:p>
      </dsp:txBody>
      <dsp:txXfrm>
        <a:off x="573887" y="498154"/>
        <a:ext cx="500470" cy="500470"/>
      </dsp:txXfrm>
    </dsp:sp>
    <dsp:sp modelId="{35AF335C-C007-4AB2-91D5-AF0C905B7993}">
      <dsp:nvSpPr>
        <dsp:cNvPr id="0" name=""/>
        <dsp:cNvSpPr/>
      </dsp:nvSpPr>
      <dsp:spPr>
        <a:xfrm>
          <a:off x="5335" y="1267876"/>
          <a:ext cx="1637573" cy="2027025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99909"/>
            <a:satOff val="-8864"/>
            <a:lumOff val="-9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99909"/>
              <a:satOff val="-8864"/>
              <a:lumOff val="-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74" tIns="165100" rIns="129174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Make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Make DEI part of your management discussion.</a:t>
          </a:r>
        </a:p>
      </dsp:txBody>
      <dsp:txXfrm>
        <a:off x="5335" y="1595391"/>
        <a:ext cx="1637573" cy="1699510"/>
      </dsp:txXfrm>
    </dsp:sp>
    <dsp:sp modelId="{F4A316BE-D95C-45E9-9EE6-8C05388ECF5A}">
      <dsp:nvSpPr>
        <dsp:cNvPr id="0" name=""/>
        <dsp:cNvSpPr/>
      </dsp:nvSpPr>
      <dsp:spPr>
        <a:xfrm>
          <a:off x="1824862" y="748354"/>
          <a:ext cx="1637573" cy="72"/>
        </a:xfrm>
        <a:prstGeom prst="rect">
          <a:avLst/>
        </a:prstGeom>
        <a:solidFill>
          <a:schemeClr val="accent2">
            <a:tint val="40000"/>
            <a:alpha val="90000"/>
            <a:hueOff val="-149863"/>
            <a:satOff val="-13296"/>
            <a:lumOff val="-1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9863"/>
              <a:satOff val="-13296"/>
              <a:lumOff val="-1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C78C-5B3B-4638-998E-85CD696A0F8A}">
      <dsp:nvSpPr>
        <dsp:cNvPr id="0" name=""/>
        <dsp:cNvSpPr/>
      </dsp:nvSpPr>
      <dsp:spPr>
        <a:xfrm>
          <a:off x="3506104" y="687253"/>
          <a:ext cx="83698" cy="15720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99818"/>
            <a:satOff val="-17728"/>
            <a:lumOff val="-18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99818"/>
              <a:satOff val="-17728"/>
              <a:lumOff val="-1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77FD-202F-4A60-B6E1-F2AC78AEEF5C}">
      <dsp:nvSpPr>
        <dsp:cNvPr id="0" name=""/>
        <dsp:cNvSpPr/>
      </dsp:nvSpPr>
      <dsp:spPr>
        <a:xfrm>
          <a:off x="2289762" y="394503"/>
          <a:ext cx="707772" cy="707772"/>
        </a:xfrm>
        <a:prstGeom prst="ellips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66" tIns="27466" rIns="27466" bIns="2746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</a:t>
          </a:r>
        </a:p>
      </dsp:txBody>
      <dsp:txXfrm>
        <a:off x="2393413" y="498154"/>
        <a:ext cx="500470" cy="500470"/>
      </dsp:txXfrm>
    </dsp:sp>
    <dsp:sp modelId="{9A976E9A-C593-40C1-8E83-A2D814D2349E}">
      <dsp:nvSpPr>
        <dsp:cNvPr id="0" name=""/>
        <dsp:cNvSpPr/>
      </dsp:nvSpPr>
      <dsp:spPr>
        <a:xfrm>
          <a:off x="1824862" y="1267876"/>
          <a:ext cx="1637573" cy="2027025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249772"/>
            <a:satOff val="-22161"/>
            <a:lumOff val="-2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9772"/>
              <a:satOff val="-22161"/>
              <a:lumOff val="-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74" tIns="165100" rIns="129174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Take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Take training on creating a diverse and inclusive environment.</a:t>
          </a:r>
        </a:p>
      </dsp:txBody>
      <dsp:txXfrm>
        <a:off x="1824862" y="1595391"/>
        <a:ext cx="1637573" cy="1699510"/>
      </dsp:txXfrm>
    </dsp:sp>
    <dsp:sp modelId="{C6E32857-4699-475D-9267-373F7BFA92E0}">
      <dsp:nvSpPr>
        <dsp:cNvPr id="0" name=""/>
        <dsp:cNvSpPr/>
      </dsp:nvSpPr>
      <dsp:spPr>
        <a:xfrm>
          <a:off x="3644388" y="748354"/>
          <a:ext cx="1637573" cy="72"/>
        </a:xfrm>
        <a:prstGeom prst="rect">
          <a:avLst/>
        </a:prstGeom>
        <a:solidFill>
          <a:schemeClr val="accent2">
            <a:tint val="40000"/>
            <a:alpha val="90000"/>
            <a:hueOff val="-299727"/>
            <a:satOff val="-26593"/>
            <a:lumOff val="-2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99727"/>
              <a:satOff val="-26593"/>
              <a:lumOff val="-2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9C957-CEA4-4D87-8F10-2F26EAF96442}">
      <dsp:nvSpPr>
        <dsp:cNvPr id="0" name=""/>
        <dsp:cNvSpPr/>
      </dsp:nvSpPr>
      <dsp:spPr>
        <a:xfrm>
          <a:off x="5325630" y="687253"/>
          <a:ext cx="83698" cy="15720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349681"/>
            <a:satOff val="-31025"/>
            <a:lumOff val="-31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49681"/>
              <a:satOff val="-31025"/>
              <a:lumOff val="-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B1557-8751-49C4-90BE-5BA513EB2C7A}">
      <dsp:nvSpPr>
        <dsp:cNvPr id="0" name=""/>
        <dsp:cNvSpPr/>
      </dsp:nvSpPr>
      <dsp:spPr>
        <a:xfrm>
          <a:off x="4109288" y="394503"/>
          <a:ext cx="707772" cy="707772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66" tIns="27466" rIns="27466" bIns="2746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3</a:t>
          </a:r>
        </a:p>
      </dsp:txBody>
      <dsp:txXfrm>
        <a:off x="4212939" y="498154"/>
        <a:ext cx="500470" cy="500470"/>
      </dsp:txXfrm>
    </dsp:sp>
    <dsp:sp modelId="{413F156B-BAF3-490F-99AA-1BDCFE085E9C}">
      <dsp:nvSpPr>
        <dsp:cNvPr id="0" name=""/>
        <dsp:cNvSpPr/>
      </dsp:nvSpPr>
      <dsp:spPr>
        <a:xfrm>
          <a:off x="3658667" y="1267876"/>
          <a:ext cx="1637573" cy="2027025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399636"/>
            <a:satOff val="-35457"/>
            <a:lumOff val="-3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99636"/>
              <a:satOff val="-35457"/>
              <a:lumOff val="-3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74" tIns="165100" rIns="129174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Create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Create a DEI cohort, or join one.</a:t>
          </a:r>
        </a:p>
      </dsp:txBody>
      <dsp:txXfrm>
        <a:off x="3658667" y="1595391"/>
        <a:ext cx="1637573" cy="1699510"/>
      </dsp:txXfrm>
    </dsp:sp>
    <dsp:sp modelId="{FBF5A227-F704-49FB-8D44-9F86F644D442}">
      <dsp:nvSpPr>
        <dsp:cNvPr id="0" name=""/>
        <dsp:cNvSpPr/>
      </dsp:nvSpPr>
      <dsp:spPr>
        <a:xfrm>
          <a:off x="5463914" y="748354"/>
          <a:ext cx="1637573" cy="72"/>
        </a:xfrm>
        <a:prstGeom prst="rect">
          <a:avLst/>
        </a:prstGeom>
        <a:solidFill>
          <a:schemeClr val="accent2">
            <a:tint val="40000"/>
            <a:alpha val="90000"/>
            <a:hueOff val="-449590"/>
            <a:satOff val="-39889"/>
            <a:lumOff val="-40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49590"/>
              <a:satOff val="-39889"/>
              <a:lumOff val="-4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C80D5-D4F1-4D1C-95A0-1B0CDB99D1A3}">
      <dsp:nvSpPr>
        <dsp:cNvPr id="0" name=""/>
        <dsp:cNvSpPr/>
      </dsp:nvSpPr>
      <dsp:spPr>
        <a:xfrm>
          <a:off x="7145156" y="687253"/>
          <a:ext cx="83698" cy="15720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499545"/>
            <a:satOff val="-44321"/>
            <a:lumOff val="-4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99545"/>
              <a:satOff val="-44321"/>
              <a:lumOff val="-4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33B3E-39D9-4C54-BFB8-F2CB35C1F952}">
      <dsp:nvSpPr>
        <dsp:cNvPr id="0" name=""/>
        <dsp:cNvSpPr/>
      </dsp:nvSpPr>
      <dsp:spPr>
        <a:xfrm>
          <a:off x="5928815" y="394503"/>
          <a:ext cx="707772" cy="707772"/>
        </a:xfrm>
        <a:prstGeom prst="ellips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66" tIns="27466" rIns="27466" bIns="2746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4</a:t>
          </a:r>
        </a:p>
      </dsp:txBody>
      <dsp:txXfrm>
        <a:off x="6032466" y="498154"/>
        <a:ext cx="500470" cy="500470"/>
      </dsp:txXfrm>
    </dsp:sp>
    <dsp:sp modelId="{9C9C5AA3-3A99-42ED-94F3-13BADB5B0EEB}">
      <dsp:nvSpPr>
        <dsp:cNvPr id="0" name=""/>
        <dsp:cNvSpPr/>
      </dsp:nvSpPr>
      <dsp:spPr>
        <a:xfrm>
          <a:off x="5463914" y="1267876"/>
          <a:ext cx="1637573" cy="2027025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549499"/>
            <a:satOff val="-48753"/>
            <a:lumOff val="-49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49499"/>
              <a:satOff val="-48753"/>
              <a:lumOff val="-4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74" tIns="165100" rIns="129174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Check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Check your stereotypes at the door</a:t>
          </a:r>
        </a:p>
      </dsp:txBody>
      <dsp:txXfrm>
        <a:off x="5463914" y="1595391"/>
        <a:ext cx="1637573" cy="1699510"/>
      </dsp:txXfrm>
    </dsp:sp>
    <dsp:sp modelId="{14850855-B132-4D7B-ABE7-B020EE5AE28D}">
      <dsp:nvSpPr>
        <dsp:cNvPr id="0" name=""/>
        <dsp:cNvSpPr/>
      </dsp:nvSpPr>
      <dsp:spPr>
        <a:xfrm>
          <a:off x="7283440" y="748353"/>
          <a:ext cx="1637573" cy="72"/>
        </a:xfrm>
        <a:prstGeom prst="rect">
          <a:avLst/>
        </a:prstGeom>
        <a:solidFill>
          <a:schemeClr val="accent2">
            <a:tint val="40000"/>
            <a:alpha val="90000"/>
            <a:hueOff val="-599454"/>
            <a:satOff val="-53185"/>
            <a:lumOff val="-54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99454"/>
              <a:satOff val="-53185"/>
              <a:lumOff val="-5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0D174-EBDF-4FF0-8990-066921646598}">
      <dsp:nvSpPr>
        <dsp:cNvPr id="0" name=""/>
        <dsp:cNvSpPr/>
      </dsp:nvSpPr>
      <dsp:spPr>
        <a:xfrm>
          <a:off x="8964682" y="687253"/>
          <a:ext cx="83698" cy="15720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649408"/>
            <a:satOff val="-57618"/>
            <a:lumOff val="-58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9408"/>
              <a:satOff val="-57618"/>
              <a:lumOff val="-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D9ECB-C173-4DDF-86F2-A96C2152E186}">
      <dsp:nvSpPr>
        <dsp:cNvPr id="0" name=""/>
        <dsp:cNvSpPr/>
      </dsp:nvSpPr>
      <dsp:spPr>
        <a:xfrm>
          <a:off x="7748341" y="394503"/>
          <a:ext cx="707772" cy="707772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66" tIns="27466" rIns="27466" bIns="2746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5</a:t>
          </a:r>
        </a:p>
      </dsp:txBody>
      <dsp:txXfrm>
        <a:off x="7851992" y="498154"/>
        <a:ext cx="500470" cy="500470"/>
      </dsp:txXfrm>
    </dsp:sp>
    <dsp:sp modelId="{3DBE1349-705B-4441-A8BC-1C9EC6AE3526}">
      <dsp:nvSpPr>
        <dsp:cNvPr id="0" name=""/>
        <dsp:cNvSpPr/>
      </dsp:nvSpPr>
      <dsp:spPr>
        <a:xfrm>
          <a:off x="7283440" y="1267876"/>
          <a:ext cx="1637573" cy="2027025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699363"/>
            <a:satOff val="-62050"/>
            <a:lumOff val="-63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99363"/>
              <a:satOff val="-62050"/>
              <a:lumOff val="-6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74" tIns="165100" rIns="129174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Watch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Watch the use of labels</a:t>
          </a:r>
        </a:p>
      </dsp:txBody>
      <dsp:txXfrm>
        <a:off x="7283440" y="1595391"/>
        <a:ext cx="1637573" cy="1699510"/>
      </dsp:txXfrm>
    </dsp:sp>
    <dsp:sp modelId="{12390BFE-5798-46C9-8678-B88BCD085535}">
      <dsp:nvSpPr>
        <dsp:cNvPr id="0" name=""/>
        <dsp:cNvSpPr/>
      </dsp:nvSpPr>
      <dsp:spPr>
        <a:xfrm>
          <a:off x="9102966" y="748353"/>
          <a:ext cx="818786" cy="72"/>
        </a:xfrm>
        <a:prstGeom prst="rect">
          <a:avLst/>
        </a:prstGeom>
        <a:solidFill>
          <a:schemeClr val="accent2">
            <a:tint val="40000"/>
            <a:alpha val="90000"/>
            <a:hueOff val="-749317"/>
            <a:satOff val="-66482"/>
            <a:lumOff val="-67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49317"/>
              <a:satOff val="-66482"/>
              <a:lumOff val="-6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A88B0-BC97-450F-819C-AC9399077288}">
      <dsp:nvSpPr>
        <dsp:cNvPr id="0" name=""/>
        <dsp:cNvSpPr/>
      </dsp:nvSpPr>
      <dsp:spPr>
        <a:xfrm>
          <a:off x="9567867" y="394503"/>
          <a:ext cx="707772" cy="707772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66" tIns="27466" rIns="27466" bIns="2746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6</a:t>
          </a:r>
        </a:p>
      </dsp:txBody>
      <dsp:txXfrm>
        <a:off x="9671518" y="498154"/>
        <a:ext cx="500470" cy="500470"/>
      </dsp:txXfrm>
    </dsp:sp>
    <dsp:sp modelId="{F320ED27-33E2-4573-9184-E2EB6B38CDC3}">
      <dsp:nvSpPr>
        <dsp:cNvPr id="0" name=""/>
        <dsp:cNvSpPr/>
      </dsp:nvSpPr>
      <dsp:spPr>
        <a:xfrm>
          <a:off x="9102966" y="1267876"/>
          <a:ext cx="1637573" cy="2027025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74" tIns="165100" rIns="129174" bIns="1651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Embrace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Embrace change</a:t>
          </a:r>
        </a:p>
      </dsp:txBody>
      <dsp:txXfrm>
        <a:off x="9102966" y="1595391"/>
        <a:ext cx="1637573" cy="1699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08AC-B6D0-4FFE-81A7-986CFD26F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EB513-35C9-4F6D-BC19-F5871B449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C451A-F4D4-4CF5-A772-6B167039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B739A-EAD5-43DD-9EC4-F78677DF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404FC-4A4C-4C68-8CCC-12AB8461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7928-AF06-44E9-BF78-EB163FFF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E4C6C-37F8-4E6D-A67A-20680315F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EFCC2-FDB2-4238-B3FD-55D9E93AB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C7CEA-C463-4CCA-AF1B-45B19D59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D835A-B7A8-48E7-B642-4BD6BDBC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8639AF-5E0A-4EC7-AC29-6A152C44A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A3D01-BA93-42C5-9736-FE51FAA71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451F-F9D7-492E-9895-939DB04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1E2D5-9340-4C3F-8AE7-FAEB075F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C0A32-4030-411E-8E88-C35C8D00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8D698-6003-4722-8EC7-C88DB952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1B09F-B2C6-4931-B49D-57CAFECF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E1049-85C5-4DD1-920D-F228B58A6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1DCAC-0F6F-43A4-94CF-79E6B324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99E6-6128-494C-A725-A96344C39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A8B1-6639-4A50-AE32-3871463A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1DFCB-D03A-40D3-A50B-42DF60B21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B6E65-8EFA-43EA-9A85-0EA9ECC5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5BC47-D6BD-40A1-833A-54DA0E03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EE696-E1F9-4AA1-BAC8-F49B371E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EEF5-17A5-4857-BE0A-654B0B43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86EEF-50DE-4EA7-BEAC-DC09C9A27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12FA6-2867-4BE6-8973-21E7CB607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DA30B-0EA8-464C-B0AB-FC8F6ED0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6D906-0445-49FF-A502-55A9A2EB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934B1-041C-4BD7-B548-BFBBC720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73F1C-DA98-4C20-99D0-7E4961AE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18824-6262-4987-B50C-B4146182A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E841D-93F9-4F88-8859-F825010EE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42F29-3808-4995-90E6-9FA2CA06D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94467-7759-4C82-9F22-082A941FE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22E632-FE8C-49AA-906C-A3AA2C91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00B65-0B23-43C9-858C-86F251C1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490B96-073F-4FFB-B07B-BCDE35CC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1B0B3-0C3B-4D1C-9437-1B406EAB0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F1B19-9B68-45A9-942D-88A5F959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EC8DC-77C6-4540-9935-2E8CA455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5A546-5BF6-4A61-9F23-3F76B961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23187-42B5-42A2-9F03-3C3D5EEE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EC716-C265-479D-A220-2323C3E7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6CF2D-1802-4B84-94FD-73D73001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3B33-7743-4C9E-9EB0-E43ABE97D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5E782-5FC2-4C36-9A44-592106D3C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AD31F-E973-467E-8AC4-2EDD960AB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482C0-07DE-4A4E-938B-2DBBC30A2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AA2C0-F255-435E-AD72-3CC06886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00D7A-6A45-4371-BB1D-0138B2BE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406D-35CC-4E0B-A0BB-EAF505021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6495A2-893A-4C26-9B9C-309E4800C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7D772-DD05-404E-B802-8EBE00E66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0CB06-9384-4670-98FA-3C82D9BB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E253B-C13C-48E3-86E3-4A013226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C1BBE-4FCB-43AB-9359-EDADAE09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822B07-082F-4E6C-BAFC-C7D6D57D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373B3-D292-42CF-9982-585EA11F3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FC470-46CE-4680-B5EB-9A3CA7D67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880EE-4017-4D59-A007-792F8AB35F0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C15B6-BD9E-473D-AF67-B05E6F022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C780E-03AB-437D-AE4E-136418F3B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4EF61-1CC9-4202-9B95-7C4EAB02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6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C22E5-424A-45AA-81F9-FFA2E793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866208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  <a:t>Diversity</a:t>
            </a:r>
            <a:b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  <a:t> </a:t>
            </a:r>
            <a:b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  <a:t>Equity</a:t>
            </a:r>
            <a:b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  <a:t>  Inclusion</a:t>
            </a:r>
            <a:br>
              <a:rPr lang="en-US" sz="4000" b="1" dirty="0">
                <a:solidFill>
                  <a:srgbClr val="FFFFFF"/>
                </a:solidFill>
                <a:latin typeface="HelveticaNeue LT 55 Roman" panose="020B0604020202020204" pitchFamily="34" charset="0"/>
              </a:rPr>
            </a:br>
            <a:endParaRPr lang="en-US" sz="4000" b="1" dirty="0">
              <a:solidFill>
                <a:srgbClr val="FFFFFF"/>
              </a:solidFill>
              <a:latin typeface="HelveticaNeue LT 55 Roman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2FEA2-CB3C-4992-8DD0-B83FAE4F5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0" r="7305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7DF0C9-8CAF-4FD4-96F2-41926701D4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837401"/>
              </p:ext>
            </p:extLst>
          </p:nvPr>
        </p:nvGraphicFramePr>
        <p:xfrm>
          <a:off x="4581727" y="649480"/>
          <a:ext cx="302530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67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72C2B-F7F4-476F-8C69-7F8FFB66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HelveticaNeue LT 55 Roman" panose="020B0604020202020204" pitchFamily="34" charset="0"/>
              </a:rPr>
              <a:t>Sharing Our Vision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F7E4ED-7D31-4EC4-9306-297A62BA23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79240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4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54CFE-A365-42A8-8D77-E2719B53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How can you help further the SLA DEI Initiatives?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9576B8-5108-45ED-9197-9397BA59B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3980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96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B02B2-54D6-49DD-834A-81D7BBC9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Next Steps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93F5-CF4B-46E9-BDEB-CA94718C2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HelveticaNeue LT 55 Roman" panose="020B0604020202020204" pitchFamily="34" charset="0"/>
              </a:rPr>
              <a:t>Special Advisory to discuss and implement DEI initiatives.</a:t>
            </a:r>
          </a:p>
          <a:p>
            <a:pPr marL="0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r>
              <a:rPr lang="en-US" sz="2000" dirty="0">
                <a:latin typeface="HelveticaNeue LT 55 Roman" panose="020B0604020202020204" pitchFamily="34" charset="0"/>
              </a:rPr>
              <a:t>SLA team cohorts organized to discuss DEI initiatives.</a:t>
            </a:r>
          </a:p>
          <a:p>
            <a:pPr marL="0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r>
              <a:rPr lang="en-US" sz="2000" dirty="0">
                <a:latin typeface="HelveticaNeue LT 55 Roman" panose="020B0604020202020204" pitchFamily="34" charset="0"/>
              </a:rPr>
              <a:t>Annual Meeting speaker on DEI</a:t>
            </a:r>
          </a:p>
          <a:p>
            <a:pPr marL="0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r>
              <a:rPr lang="en-US" sz="2000" dirty="0">
                <a:latin typeface="HelveticaNeue LT 55 Roman" panose="020B0604020202020204" pitchFamily="34" charset="0"/>
              </a:rPr>
              <a:t>Board and Committee members will be selected with an eye on deliberate diversity and inclusion metrics.</a:t>
            </a:r>
          </a:p>
        </p:txBody>
      </p:sp>
    </p:spTree>
    <p:extLst>
      <p:ext uri="{BB962C8B-B14F-4D97-AF65-F5344CB8AC3E}">
        <p14:creationId xmlns:p14="http://schemas.microsoft.com/office/powerpoint/2010/main" val="3947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CB4E1-CD45-4518-BFCB-78D73AAF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HelveticaNeue LT 55 Roman" panose="020B0604020202020204" pitchFamily="34" charset="0"/>
              </a:rPr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FD38-4CA4-4575-A42C-397843302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Neue LT 55 Roman" panose="020B0604020202020204" pitchFamily="34" charset="0"/>
              </a:rPr>
              <a:t>Race, gender, sexual orientation, religion, socioeconomic background, hobbies &amp; interests are examples of diversity.</a:t>
            </a:r>
          </a:p>
          <a:p>
            <a:pPr marL="0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Neue LT 55 Roman" panose="020B0604020202020204" pitchFamily="34" charset="0"/>
              </a:rPr>
              <a:t>The labels we attach to people will influence how both we and others see them.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Neue LT 55 Roman" panose="020B0604020202020204" pitchFamily="34" charset="0"/>
              </a:rPr>
              <a:t>Stereotypes influence what we encode, what we notice, and what we remember.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Neue LT 55 Roman" panose="020B0604020202020204" pitchFamily="34" charset="0"/>
              </a:rPr>
              <a:t>We end up seeing what we expect to see.</a:t>
            </a:r>
          </a:p>
        </p:txBody>
      </p:sp>
    </p:spTree>
    <p:extLst>
      <p:ext uri="{BB962C8B-B14F-4D97-AF65-F5344CB8AC3E}">
        <p14:creationId xmlns:p14="http://schemas.microsoft.com/office/powerpoint/2010/main" val="39828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0E577-6BF5-4038-8E2E-FC6249C9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HelveticaNeue LT 55 Roman" panose="020B0604020202020204" pitchFamily="34" charset="0"/>
              </a:rPr>
              <a:t>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00608-315C-4D67-BE2A-E01EDC423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i="0" dirty="0">
                <a:effectLst/>
                <a:latin typeface="HelveticaNeue LT 55 Roman" panose="020B0604020202020204" pitchFamily="34" charset="0"/>
              </a:rPr>
              <a:t>Equity</a:t>
            </a:r>
            <a:r>
              <a:rPr lang="en-US" sz="2400" b="0" i="0" dirty="0">
                <a:effectLst/>
                <a:latin typeface="HelveticaNeue LT 55 Roman" panose="020B0604020202020204" pitchFamily="34" charset="0"/>
              </a:rPr>
              <a:t> recognizes that each person has different circumstances and allocates the exact resources and opportunities needed to reach an </a:t>
            </a:r>
            <a:r>
              <a:rPr lang="en-US" sz="2400" b="1" i="0" dirty="0">
                <a:effectLst/>
                <a:latin typeface="HelveticaNeue LT 55 Roman" panose="020B0604020202020204" pitchFamily="34" charset="0"/>
              </a:rPr>
              <a:t>equal</a:t>
            </a:r>
            <a:r>
              <a:rPr lang="en-US" sz="2400" b="0" i="0" dirty="0">
                <a:effectLst/>
                <a:latin typeface="HelveticaNeue LT 55 Roman" panose="020B0604020202020204" pitchFamily="34" charset="0"/>
              </a:rPr>
              <a:t> outcome.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HelveticaNeue LT 55 Roman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Neue LT 55 Roman" panose="020B0604020202020204" pitchFamily="34" charset="0"/>
              </a:rPr>
              <a:t>E</a:t>
            </a:r>
            <a:r>
              <a:rPr lang="en-US" sz="2400" b="0" i="0" dirty="0">
                <a:effectLst/>
                <a:latin typeface="HelveticaNeue LT 55 Roman" panose="020B0604020202020204" pitchFamily="34" charset="0"/>
              </a:rPr>
              <a:t>quality means things are “the same” and </a:t>
            </a:r>
            <a:r>
              <a:rPr lang="en-US" sz="2400" b="1" i="0" dirty="0">
                <a:effectLst/>
                <a:latin typeface="HelveticaNeue LT 55 Roman" panose="020B0604020202020204" pitchFamily="34" charset="0"/>
              </a:rPr>
              <a:t>equity</a:t>
            </a:r>
            <a:r>
              <a:rPr lang="en-US" sz="2400" b="0" i="0" dirty="0">
                <a:effectLst/>
                <a:latin typeface="HelveticaNeue LT 55 Roman" panose="020B0604020202020204" pitchFamily="34" charset="0"/>
              </a:rPr>
              <a:t> means things are “</a:t>
            </a:r>
            <a:r>
              <a:rPr lang="en-US" sz="2400" b="1" i="0" dirty="0">
                <a:effectLst/>
                <a:latin typeface="HelveticaNeue LT 55 Roman" panose="020B0604020202020204" pitchFamily="34" charset="0"/>
              </a:rPr>
              <a:t>fair</a:t>
            </a:r>
            <a:r>
              <a:rPr lang="en-US" sz="2400" b="0" i="0" dirty="0">
                <a:effectLst/>
                <a:latin typeface="HelveticaNeue LT 55 Roman" panose="020B0604020202020204" pitchFamily="34" charset="0"/>
              </a:rPr>
              <a:t>.”</a:t>
            </a:r>
            <a:endParaRPr lang="en-US" sz="2400" dirty="0">
              <a:latin typeface="HelveticaNeue LT 55 Roman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91C5D-FB17-454E-B68D-9543A041D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HelveticaNeue LT 55 Roman" panose="020B0604020202020204" pitchFamily="34" charset="0"/>
              </a:rPr>
              <a:t>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D08F-222E-4911-9C66-21A19FCA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6"/>
            <a:ext cx="9724031" cy="43758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0" i="0" dirty="0">
                <a:effectLst/>
                <a:latin typeface="HelveticaNeue LT 55 Roman" panose="020B0604020202020204" pitchFamily="34" charset="0"/>
              </a:rPr>
              <a:t>The achievement of a </a:t>
            </a:r>
            <a:r>
              <a:rPr lang="en-US" sz="1700" b="1" i="0" dirty="0">
                <a:effectLst/>
                <a:latin typeface="HelveticaNeue LT 55 Roman" panose="020B0604020202020204" pitchFamily="34" charset="0"/>
              </a:rPr>
              <a:t>work</a:t>
            </a:r>
            <a:r>
              <a:rPr lang="en-US" sz="1700" b="0" i="0" dirty="0">
                <a:effectLst/>
                <a:latin typeface="HelveticaNeue LT 55 Roman" panose="020B0604020202020204" pitchFamily="34" charset="0"/>
              </a:rPr>
              <a:t> environment in which all individuals are treated fairly and respectfully, have equal access to opportunities and resources, and can contribute fully to the organization's success</a:t>
            </a:r>
          </a:p>
          <a:p>
            <a:pPr marL="0" indent="0">
              <a:buNone/>
            </a:pPr>
            <a:endParaRPr lang="en-US" sz="1700" dirty="0">
              <a:latin typeface="HelveticaNeue LT 55 Roman" panose="020B0604020202020204" pitchFamily="34" charset="0"/>
            </a:endParaRPr>
          </a:p>
          <a:p>
            <a:pPr marL="0" indent="0">
              <a:buNone/>
            </a:pPr>
            <a:r>
              <a:rPr lang="en-US" sz="1700" b="0" i="0" dirty="0">
                <a:effectLst/>
                <a:latin typeface="HelveticaNeue LT 55 Roman" panose="020B0604020202020204" pitchFamily="34" charset="0"/>
              </a:rPr>
              <a:t>Seven Pillars of Inclusion:</a:t>
            </a:r>
          </a:p>
          <a:p>
            <a:pPr marL="0" indent="0">
              <a:buNone/>
            </a:pPr>
            <a:endParaRPr lang="en-US" sz="1700" b="0" i="0" dirty="0">
              <a:effectLst/>
              <a:latin typeface="HelveticaNeue LT 55 Roman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b="0" i="0" dirty="0">
                <a:effectLst/>
                <a:latin typeface="HelveticaNeue LT 55 Roman" panose="020B0604020202020204" pitchFamily="34" charset="0"/>
              </a:rPr>
              <a:t>Access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latin typeface="HelveticaNeue LT 55 Roman" panose="020B0604020202020204" pitchFamily="34" charset="0"/>
              </a:rPr>
              <a:t>Attitude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b="0" i="0" dirty="0">
                <a:effectLst/>
                <a:latin typeface="HelveticaNeue LT 55 Roman" panose="020B0604020202020204" pitchFamily="34" charset="0"/>
              </a:rPr>
              <a:t>Choice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latin typeface="HelveticaNeue LT 55 Roman" panose="020B0604020202020204" pitchFamily="34" charset="0"/>
              </a:rPr>
              <a:t>Partnerships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b="0" i="0" dirty="0">
                <a:effectLst/>
                <a:latin typeface="HelveticaNeue LT 55 Roman" panose="020B0604020202020204" pitchFamily="34" charset="0"/>
              </a:rPr>
              <a:t>Communication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latin typeface="HelveticaNeue LT 55 Roman" panose="020B0604020202020204" pitchFamily="34" charset="0"/>
              </a:rPr>
              <a:t>Policy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b="0" i="0" dirty="0">
                <a:effectLst/>
                <a:latin typeface="HelveticaNeue LT 55 Roman" panose="020B0604020202020204" pitchFamily="34" charset="0"/>
              </a:rPr>
              <a:t>Opportunities</a:t>
            </a:r>
          </a:p>
          <a:p>
            <a:pPr marL="0" indent="0">
              <a:buNone/>
            </a:pPr>
            <a:endParaRPr lang="en-US" sz="1700" b="0" i="0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01887-8644-4CFC-9C78-4BFF2080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HelveticaNeue LT 55 Roman" panose="020B0604020202020204" pitchFamily="34" charset="0"/>
              </a:rPr>
              <a:t>Diversity within the SLA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34F98-54E2-4BEB-B803-93334897D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HelveticaNeue LT 55 Roman" panose="020B0604020202020204" pitchFamily="34" charset="0"/>
              </a:rPr>
              <a:t>Diversity is being invited to the party; inclusion is being asked to dance. 		</a:t>
            </a:r>
          </a:p>
          <a:p>
            <a:pPr marL="0" indent="0">
              <a:buNone/>
            </a:pPr>
            <a:r>
              <a:rPr lang="en-US" sz="4000" b="1" dirty="0">
                <a:latin typeface="HelveticaNeue LT 55 Roman" panose="020B0604020202020204" pitchFamily="34" charset="0"/>
              </a:rPr>
              <a:t>~ Verna Myers</a:t>
            </a:r>
          </a:p>
        </p:txBody>
      </p:sp>
    </p:spTree>
    <p:extLst>
      <p:ext uri="{BB962C8B-B14F-4D97-AF65-F5344CB8AC3E}">
        <p14:creationId xmlns:p14="http://schemas.microsoft.com/office/powerpoint/2010/main" val="39063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97350-0F12-4BBC-AACB-5ACEA7483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effectLst/>
                <a:latin typeface="HelveticaNeue LT 55 Roman" panose="020B0604020202020204" pitchFamily="34" charset="0"/>
              </a:rPr>
              <a:t>Key Diversity Metrics</a:t>
            </a:r>
            <a:b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775D130-BE46-4C85-96A5-61B60A5D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700213"/>
            <a:ext cx="3771900" cy="438626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HelveticaNeue LT 55 Roman" panose="020B0604020202020204" pitchFamily="34" charset="0"/>
              </a:rPr>
              <a:t>46.8% Asian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>
              <a:latin typeface="HelveticaNeue LT 55 Roman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HelveticaNeue LT 55 Roman" panose="020B0604020202020204" pitchFamily="34" charset="0"/>
              </a:rPr>
              <a:t>26.6% White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>
              <a:latin typeface="HelveticaNeue LT 55 Roman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HelveticaNeue LT 55 Roman" panose="020B0604020202020204" pitchFamily="34" charset="0"/>
              </a:rPr>
              <a:t>11.98% Two or more races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>
              <a:latin typeface="HelveticaNeue LT 55 Roman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HelveticaNeue LT 55 Roman" panose="020B0604020202020204" pitchFamily="34" charset="0"/>
              </a:rPr>
              <a:t>11.06% Black</a:t>
            </a:r>
          </a:p>
          <a:p>
            <a:pPr marL="914400" lvl="2" indent="0">
              <a:buNone/>
            </a:pPr>
            <a:endParaRPr lang="en-US" dirty="0">
              <a:latin typeface="HelveticaNeue LT 55 Roman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HelveticaNeue LT 55 Roman" panose="020B0604020202020204" pitchFamily="34" charset="0"/>
              </a:rPr>
              <a:t>3.7% Hispanic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A6ED0-9560-4A8F-942E-B3B69D91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961" y="685800"/>
            <a:ext cx="4298317" cy="53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97350-0F12-4BBC-AACB-5ACEA7483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effectLst/>
                <a:latin typeface="HelveticaNeue LT 55 Roman" panose="020B0604020202020204" pitchFamily="34" charset="0"/>
              </a:rPr>
              <a:t>Key Diversity Metrics</a:t>
            </a:r>
            <a:b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775D130-BE46-4C85-96A5-61B60A5D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040" y="1681163"/>
            <a:ext cx="3272872" cy="438626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HelveticaNeue LT 55 Roman" panose="020B0604020202020204" pitchFamily="34" charset="0"/>
            </a:endParaRP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D810A-C98F-49DB-B3FD-2A2E9F1F695A}"/>
              </a:ext>
            </a:extLst>
          </p:cNvPr>
          <p:cNvSpPr txBox="1"/>
          <p:nvPr/>
        </p:nvSpPr>
        <p:spPr>
          <a:xfrm>
            <a:off x="4628179" y="2125567"/>
            <a:ext cx="222505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46.8% Millennials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28.4% Generation X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16.5% Generation Z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8.3% Baby Boomers</a:t>
            </a:r>
          </a:p>
        </p:txBody>
      </p:sp>
      <p:pic>
        <p:nvPicPr>
          <p:cNvPr id="14" name="Picture 13" descr="Chart, pie chart&#10;&#10;Description automatically generated">
            <a:extLst>
              <a:ext uri="{FF2B5EF4-FFF2-40B4-BE49-F238E27FC236}">
                <a16:creationId xmlns:a16="http://schemas.microsoft.com/office/drawing/2014/main" id="{AC132272-C579-4AD6-8E7F-05F35FD5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67" y="586855"/>
            <a:ext cx="4792350" cy="53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20EF0-4777-4985-8314-42A1F7256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SLA Models DEI Initiatives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93DE5809-0547-458A-97E6-E8AB535980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045938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16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0E68C-3D54-4077-B650-19A4BAE78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HelveticaNeue LT 55 Roman" panose="020B0604020202020204" pitchFamily="34" charset="0"/>
              </a:rPr>
              <a:t>Professional Development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BA8924-CA62-4566-8FDB-6F58D71B62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71950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16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</TotalTime>
  <Words>552</Words>
  <Application>Microsoft Office PowerPoint</Application>
  <PresentationFormat>Widescreen</PresentationFormat>
  <Paragraphs>116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HelveticaNeue LT 55 Roman</vt:lpstr>
      <vt:lpstr>Roboto</vt:lpstr>
      <vt:lpstr>Times New Roman</vt:lpstr>
      <vt:lpstr>Wingdings</vt:lpstr>
      <vt:lpstr>Office Theme</vt:lpstr>
      <vt:lpstr>Diversity   Equity    Inclusion </vt:lpstr>
      <vt:lpstr>Diversity</vt:lpstr>
      <vt:lpstr>Equity</vt:lpstr>
      <vt:lpstr>Inclusion</vt:lpstr>
      <vt:lpstr>Diversity within the SLA </vt:lpstr>
      <vt:lpstr>Key Diversity Metrics </vt:lpstr>
      <vt:lpstr>Key Diversity Metrics </vt:lpstr>
      <vt:lpstr>SLA Models DEI Initiatives</vt:lpstr>
      <vt:lpstr>Professional Development</vt:lpstr>
      <vt:lpstr>Sharing Our Vision</vt:lpstr>
      <vt:lpstr>How can you help further the SLA DEI Initiatives?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 Erven</dc:creator>
  <cp:lastModifiedBy>James Greene</cp:lastModifiedBy>
  <cp:revision>28</cp:revision>
  <dcterms:created xsi:type="dcterms:W3CDTF">2021-06-04T16:02:46Z</dcterms:created>
  <dcterms:modified xsi:type="dcterms:W3CDTF">2021-06-30T18:33:58Z</dcterms:modified>
</cp:coreProperties>
</file>